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7CB2E-4707-4F32-BF8E-60CA2CBC8E8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6E0030-F809-42DE-8934-21CB8E842EC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Заинтересованные</a:t>
          </a:r>
        </a:p>
        <a:p>
          <a:pPr>
            <a:spcAft>
              <a:spcPts val="0"/>
            </a:spcAft>
          </a:pPr>
          <a:r>
            <a:rPr lang="ru-RU" sz="1600" dirty="0" smtClean="0"/>
            <a:t>библиотечные</a:t>
          </a:r>
        </a:p>
        <a:p>
          <a:pPr>
            <a:spcAft>
              <a:spcPts val="0"/>
            </a:spcAft>
          </a:pPr>
          <a:r>
            <a:rPr lang="ru-RU" sz="1600" dirty="0" smtClean="0"/>
            <a:t>специалисты </a:t>
          </a:r>
          <a:endParaRPr lang="ru-RU" sz="1600" dirty="0"/>
        </a:p>
      </dgm:t>
    </dgm:pt>
    <dgm:pt modelId="{E42705FE-BDF3-48BA-A369-8C7B6D45AD97}" type="parTrans" cxnId="{865AAD6E-B523-4A60-8CA6-45FA55DDE730}">
      <dgm:prSet/>
      <dgm:spPr/>
      <dgm:t>
        <a:bodyPr/>
        <a:lstStyle/>
        <a:p>
          <a:endParaRPr lang="ru-RU"/>
        </a:p>
      </dgm:t>
    </dgm:pt>
    <dgm:pt modelId="{221ADD08-61AD-47C9-B06C-D7199A5BA74D}" type="sibTrans" cxnId="{865AAD6E-B523-4A60-8CA6-45FA55DDE730}">
      <dgm:prSet/>
      <dgm:spPr/>
      <dgm:t>
        <a:bodyPr/>
        <a:lstStyle/>
        <a:p>
          <a:endParaRPr lang="ru-RU"/>
        </a:p>
      </dgm:t>
    </dgm:pt>
    <dgm:pt modelId="{707DBDCE-51D5-4185-A758-6CAEEA0E9A2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Легкодоступное место расположения детской библиотеки</a:t>
          </a:r>
        </a:p>
        <a:p>
          <a:pPr>
            <a:spcAft>
              <a:spcPts val="0"/>
            </a:spcAft>
          </a:pPr>
          <a:r>
            <a:rPr lang="ru-RU" sz="1600" dirty="0" smtClean="0"/>
            <a:t>  С. Т. Аксакова</a:t>
          </a:r>
          <a:endParaRPr lang="ru-RU" sz="1600" dirty="0"/>
        </a:p>
      </dgm:t>
    </dgm:pt>
    <dgm:pt modelId="{AD9E3528-A8D6-4010-B00A-87A0D73D06FD}" type="parTrans" cxnId="{ABB6A8C0-967C-4AE0-AE61-5D34631C6F8F}">
      <dgm:prSet/>
      <dgm:spPr/>
      <dgm:t>
        <a:bodyPr/>
        <a:lstStyle/>
        <a:p>
          <a:endParaRPr lang="ru-RU"/>
        </a:p>
      </dgm:t>
    </dgm:pt>
    <dgm:pt modelId="{2A27AE12-F8F0-43D3-9782-FE2339756F93}" type="sibTrans" cxnId="{ABB6A8C0-967C-4AE0-AE61-5D34631C6F8F}">
      <dgm:prSet/>
      <dgm:spPr/>
      <dgm:t>
        <a:bodyPr/>
        <a:lstStyle/>
        <a:p>
          <a:endParaRPr lang="ru-RU"/>
        </a:p>
      </dgm:t>
    </dgm:pt>
    <dgm:pt modelId="{321D5AA8-ECCB-4BBA-86FF-0B8E49BAF8D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Удобный режим работы </a:t>
          </a:r>
        </a:p>
        <a:p>
          <a:pPr>
            <a:spcAft>
              <a:spcPts val="0"/>
            </a:spcAft>
          </a:pPr>
          <a:r>
            <a:rPr lang="ru-RU" sz="1600" dirty="0" smtClean="0"/>
            <a:t>библиотеки</a:t>
          </a:r>
        </a:p>
      </dgm:t>
    </dgm:pt>
    <dgm:pt modelId="{E5D72BA8-46C3-4781-B402-0D6570289F89}" type="parTrans" cxnId="{2E1FE6F7-B8CF-465B-9153-665BBCA34C0B}">
      <dgm:prSet/>
      <dgm:spPr/>
      <dgm:t>
        <a:bodyPr/>
        <a:lstStyle/>
        <a:p>
          <a:endParaRPr lang="ru-RU"/>
        </a:p>
      </dgm:t>
    </dgm:pt>
    <dgm:pt modelId="{5D7F37E8-3E22-4052-A4D8-BF310D5F65D6}" type="sibTrans" cxnId="{2E1FE6F7-B8CF-465B-9153-665BBCA34C0B}">
      <dgm:prSet/>
      <dgm:spPr/>
      <dgm:t>
        <a:bodyPr/>
        <a:lstStyle/>
        <a:p>
          <a:endParaRPr lang="ru-RU"/>
        </a:p>
      </dgm:t>
    </dgm:pt>
    <dgm:pt modelId="{AAC6803A-55BC-4E84-87F7-514D2D3C2F2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Участие</a:t>
          </a:r>
        </a:p>
        <a:p>
          <a:pPr>
            <a:spcAft>
              <a:spcPts val="0"/>
            </a:spcAft>
          </a:pPr>
          <a:r>
            <a:rPr lang="ru-RU" sz="1600" dirty="0" smtClean="0"/>
            <a:t> жителей города</a:t>
          </a:r>
        </a:p>
      </dgm:t>
    </dgm:pt>
    <dgm:pt modelId="{B98B3CAC-D61A-421A-BCED-3E799C0961EE}" type="parTrans" cxnId="{400CA9E4-C8B3-4087-BE74-76F3824198D0}">
      <dgm:prSet/>
      <dgm:spPr/>
      <dgm:t>
        <a:bodyPr/>
        <a:lstStyle/>
        <a:p>
          <a:endParaRPr lang="ru-RU"/>
        </a:p>
      </dgm:t>
    </dgm:pt>
    <dgm:pt modelId="{0CC7EEA8-F1C2-4E79-A9B7-25DE168D37CC}" type="sibTrans" cxnId="{400CA9E4-C8B3-4087-BE74-76F3824198D0}">
      <dgm:prSet/>
      <dgm:spPr/>
      <dgm:t>
        <a:bodyPr/>
        <a:lstStyle/>
        <a:p>
          <a:endParaRPr lang="ru-RU"/>
        </a:p>
      </dgm:t>
    </dgm:pt>
    <dgm:pt modelId="{EC3ECEA2-E5DD-4C1D-B783-9CB119503632}">
      <dgm:prSet custT="1"/>
      <dgm:spPr/>
      <dgm:t>
        <a:bodyPr/>
        <a:lstStyle/>
        <a:p>
          <a:r>
            <a:rPr lang="ru-RU" sz="1600" dirty="0" smtClean="0"/>
            <a:t>Поддержка  коллектива</a:t>
          </a:r>
        </a:p>
      </dgm:t>
    </dgm:pt>
    <dgm:pt modelId="{5D5B0F41-40A2-49D2-A115-35CA5DB3838E}" type="parTrans" cxnId="{AF612EE3-8976-443B-A09D-96D93B47720F}">
      <dgm:prSet/>
      <dgm:spPr/>
      <dgm:t>
        <a:bodyPr/>
        <a:lstStyle/>
        <a:p>
          <a:endParaRPr lang="ru-RU"/>
        </a:p>
      </dgm:t>
    </dgm:pt>
    <dgm:pt modelId="{29BEAC41-9090-48E0-9BF0-929AEEC5027D}" type="sibTrans" cxnId="{AF612EE3-8976-443B-A09D-96D93B47720F}">
      <dgm:prSet/>
      <dgm:spPr/>
      <dgm:t>
        <a:bodyPr/>
        <a:lstStyle/>
        <a:p>
          <a:endParaRPr lang="ru-RU"/>
        </a:p>
      </dgm:t>
    </dgm:pt>
    <dgm:pt modelId="{E2C4C9ED-759E-45DA-9599-6C0D7E693C7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Наличие  пространства </a:t>
          </a:r>
        </a:p>
        <a:p>
          <a:pPr>
            <a:spcAft>
              <a:spcPts val="0"/>
            </a:spcAft>
          </a:pPr>
          <a:r>
            <a:rPr lang="ru-RU" sz="1600" dirty="0" smtClean="0"/>
            <a:t> для творческих встреч </a:t>
          </a:r>
        </a:p>
      </dgm:t>
    </dgm:pt>
    <dgm:pt modelId="{CBC1E462-4E6B-49E4-A91F-C26747302067}" type="parTrans" cxnId="{3A51D7C7-8035-4C69-AFAC-AC2038600B37}">
      <dgm:prSet/>
      <dgm:spPr/>
      <dgm:t>
        <a:bodyPr/>
        <a:lstStyle/>
        <a:p>
          <a:endParaRPr lang="ru-RU"/>
        </a:p>
      </dgm:t>
    </dgm:pt>
    <dgm:pt modelId="{8837A69C-A712-410E-9FEA-19573FA932A6}" type="sibTrans" cxnId="{3A51D7C7-8035-4C69-AFAC-AC2038600B37}">
      <dgm:prSet/>
      <dgm:spPr/>
      <dgm:t>
        <a:bodyPr/>
        <a:lstStyle/>
        <a:p>
          <a:endParaRPr lang="ru-RU"/>
        </a:p>
      </dgm:t>
    </dgm:pt>
    <dgm:pt modelId="{0D6028F6-C415-429D-A150-71426AC12347}">
      <dgm:prSet phldrT="[Текст]" custT="1"/>
      <dgm:spPr/>
      <dgm:t>
        <a:bodyPr/>
        <a:lstStyle/>
        <a:p>
          <a:r>
            <a:rPr lang="ru-RU" sz="1800" smtClean="0"/>
            <a:t>Возможности,</a:t>
          </a:r>
        </a:p>
        <a:p>
          <a:r>
            <a:rPr lang="ru-RU" sz="1800" smtClean="0"/>
            <a:t> позволившие реализовать практику </a:t>
          </a:r>
          <a:endParaRPr lang="ru-RU" sz="1800" dirty="0"/>
        </a:p>
      </dgm:t>
    </dgm:pt>
    <dgm:pt modelId="{F56EA486-A42D-4EBD-8568-0A98D9BB47D7}" type="sibTrans" cxnId="{9B079BEE-DC48-4CEE-A6FF-432ED25B430B}">
      <dgm:prSet/>
      <dgm:spPr/>
      <dgm:t>
        <a:bodyPr/>
        <a:lstStyle/>
        <a:p>
          <a:endParaRPr lang="ru-RU"/>
        </a:p>
      </dgm:t>
    </dgm:pt>
    <dgm:pt modelId="{C7E16543-27FE-4921-AA2B-6755374F4D45}" type="parTrans" cxnId="{9B079BEE-DC48-4CEE-A6FF-432ED25B430B}">
      <dgm:prSet/>
      <dgm:spPr/>
      <dgm:t>
        <a:bodyPr/>
        <a:lstStyle/>
        <a:p>
          <a:endParaRPr lang="ru-RU"/>
        </a:p>
      </dgm:t>
    </dgm:pt>
    <dgm:pt modelId="{FAF00856-72CC-4664-A403-5886DA9A8CDE}" type="pres">
      <dgm:prSet presAssocID="{63F7CB2E-4707-4F32-BF8E-60CA2CBC8E8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F2AF95-F65A-4EDE-884E-B53F8086A057}" type="pres">
      <dgm:prSet presAssocID="{0D6028F6-C415-429D-A150-71426AC12347}" presName="vertOne" presStyleCnt="0"/>
      <dgm:spPr/>
    </dgm:pt>
    <dgm:pt modelId="{46A7D9F4-9E91-4381-80A2-F222448EBECB}" type="pres">
      <dgm:prSet presAssocID="{0D6028F6-C415-429D-A150-71426AC12347}" presName="txOne" presStyleLbl="node0" presStyleIdx="0" presStyleCnt="1" custScaleX="63906" custScaleY="63434" custLinFactY="98808" custLinFactNeighborX="-1762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0CC16-6D08-4032-87FC-8011C29B782F}" type="pres">
      <dgm:prSet presAssocID="{0D6028F6-C415-429D-A150-71426AC12347}" presName="parTransOne" presStyleCnt="0"/>
      <dgm:spPr/>
    </dgm:pt>
    <dgm:pt modelId="{F8867EFF-7251-43BA-8EF9-FFE8399406A4}" type="pres">
      <dgm:prSet presAssocID="{0D6028F6-C415-429D-A150-71426AC12347}" presName="horzOne" presStyleCnt="0"/>
      <dgm:spPr/>
    </dgm:pt>
    <dgm:pt modelId="{200CDE4C-B91E-4543-A5E9-304B8B045E52}" type="pres">
      <dgm:prSet presAssocID="{0E6E0030-F809-42DE-8934-21CB8E842EC7}" presName="vertTwo" presStyleCnt="0"/>
      <dgm:spPr/>
    </dgm:pt>
    <dgm:pt modelId="{F8804D46-5505-43BC-88D6-E23365E91610}" type="pres">
      <dgm:prSet presAssocID="{0E6E0030-F809-42DE-8934-21CB8E842EC7}" presName="txTwo" presStyleLbl="node2" presStyleIdx="0" presStyleCnt="4" custScaleX="62826" custScaleY="50341" custLinFactY="-46414" custLinFactNeighborX="5699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9EAE36-AAA4-4DBD-89A9-5893740B0271}" type="pres">
      <dgm:prSet presAssocID="{0E6E0030-F809-42DE-8934-21CB8E842EC7}" presName="parTransTwo" presStyleCnt="0"/>
      <dgm:spPr/>
    </dgm:pt>
    <dgm:pt modelId="{76E636AD-C5FD-4EA4-A033-E058F89AD5A8}" type="pres">
      <dgm:prSet presAssocID="{0E6E0030-F809-42DE-8934-21CB8E842EC7}" presName="horzTwo" presStyleCnt="0"/>
      <dgm:spPr/>
    </dgm:pt>
    <dgm:pt modelId="{BB5EEF23-3C5C-4565-BF37-945F9735C3BB}" type="pres">
      <dgm:prSet presAssocID="{EC3ECEA2-E5DD-4C1D-B783-9CB119503632}" presName="vertThree" presStyleCnt="0"/>
      <dgm:spPr/>
    </dgm:pt>
    <dgm:pt modelId="{C018C6DE-A6A0-4703-8844-BA79F2EED59D}" type="pres">
      <dgm:prSet presAssocID="{EC3ECEA2-E5DD-4C1D-B783-9CB119503632}" presName="txThree" presStyleLbl="node3" presStyleIdx="0" presStyleCnt="2" custScaleX="696709" custScaleY="49505" custLinFactX="1100720" custLinFactY="-6100" custLinFactNeighborX="12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91C350-8F61-4EE8-B95F-1B856B6F14BC}" type="pres">
      <dgm:prSet presAssocID="{EC3ECEA2-E5DD-4C1D-B783-9CB119503632}" presName="horzThree" presStyleCnt="0"/>
      <dgm:spPr/>
    </dgm:pt>
    <dgm:pt modelId="{3634422E-97A3-4848-A4BA-ED4EBC8199A2}" type="pres">
      <dgm:prSet presAssocID="{29BEAC41-9090-48E0-9BF0-929AEEC5027D}" presName="sibSpaceThree" presStyleCnt="0"/>
      <dgm:spPr/>
    </dgm:pt>
    <dgm:pt modelId="{8EFDD453-D091-409C-B83E-C58E615C220E}" type="pres">
      <dgm:prSet presAssocID="{E2C4C9ED-759E-45DA-9599-6C0D7E693C74}" presName="vertThree" presStyleCnt="0"/>
      <dgm:spPr/>
    </dgm:pt>
    <dgm:pt modelId="{9C482B4A-F70D-4055-BC40-25AE669E0271}" type="pres">
      <dgm:prSet presAssocID="{E2C4C9ED-759E-45DA-9599-6C0D7E693C74}" presName="txThree" presStyleLbl="node3" presStyleIdx="1" presStyleCnt="2" custScaleX="674766" custScaleY="54146" custLinFactX="900000" custLinFactNeighborX="997936" custLinFactNeighborY="-61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905D20-C544-4ABA-A81F-E2111E0A9CF1}" type="pres">
      <dgm:prSet presAssocID="{E2C4C9ED-759E-45DA-9599-6C0D7E693C74}" presName="horzThree" presStyleCnt="0"/>
      <dgm:spPr/>
    </dgm:pt>
    <dgm:pt modelId="{A5227989-F537-4C86-8C10-B9B5A4592F51}" type="pres">
      <dgm:prSet presAssocID="{221ADD08-61AD-47C9-B06C-D7199A5BA74D}" presName="sibSpaceTwo" presStyleCnt="0"/>
      <dgm:spPr/>
    </dgm:pt>
    <dgm:pt modelId="{5B9266B0-8DDC-4EB1-9F70-5C2477ED0C38}" type="pres">
      <dgm:prSet presAssocID="{AAC6803A-55BC-4E84-87F7-514D2D3C2F26}" presName="vertTwo" presStyleCnt="0"/>
      <dgm:spPr/>
    </dgm:pt>
    <dgm:pt modelId="{9E7F1DC3-15CA-457A-B969-696E42CAF4CA}" type="pres">
      <dgm:prSet presAssocID="{AAC6803A-55BC-4E84-87F7-514D2D3C2F26}" presName="txTwo" presStyleLbl="node2" presStyleIdx="1" presStyleCnt="4" custScaleX="405715" custScaleY="49505" custLinFactX="222197" custLinFactNeighborX="300000" custLinFactNeighborY="-69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C29CF3-79A2-4AC4-9249-C3599FDBA093}" type="pres">
      <dgm:prSet presAssocID="{AAC6803A-55BC-4E84-87F7-514D2D3C2F26}" presName="horzTwo" presStyleCnt="0"/>
      <dgm:spPr/>
    </dgm:pt>
    <dgm:pt modelId="{2B73DAE6-A927-431F-8B05-A1DFE3BEFD1C}" type="pres">
      <dgm:prSet presAssocID="{0CC7EEA8-F1C2-4E79-A9B7-25DE168D37CC}" presName="sibSpaceTwo" presStyleCnt="0"/>
      <dgm:spPr/>
    </dgm:pt>
    <dgm:pt modelId="{C135BB85-E443-421B-B02A-65911D89E212}" type="pres">
      <dgm:prSet presAssocID="{321D5AA8-ECCB-4BBA-86FF-0B8E49BAF8D8}" presName="vertTwo" presStyleCnt="0"/>
      <dgm:spPr/>
    </dgm:pt>
    <dgm:pt modelId="{B196EC5A-06F0-4DF7-86A4-CF8A460FCC94}" type="pres">
      <dgm:prSet presAssocID="{321D5AA8-ECCB-4BBA-86FF-0B8E49BAF8D8}" presName="txTwo" presStyleLbl="node2" presStyleIdx="2" presStyleCnt="4" custScaleX="646850" custScaleY="58189" custLinFactX="62242" custLinFactNeighborX="100000" custLinFactNeighborY="183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5F3E3-9003-4360-B18F-5656F9B67027}" type="pres">
      <dgm:prSet presAssocID="{321D5AA8-ECCB-4BBA-86FF-0B8E49BAF8D8}" presName="horzTwo" presStyleCnt="0"/>
      <dgm:spPr/>
    </dgm:pt>
    <dgm:pt modelId="{D6B5B18B-6062-48B0-9F36-91ABF0C79CEA}" type="pres">
      <dgm:prSet presAssocID="{5D7F37E8-3E22-4052-A4D8-BF310D5F65D6}" presName="sibSpaceTwo" presStyleCnt="0"/>
      <dgm:spPr/>
    </dgm:pt>
    <dgm:pt modelId="{CE70C606-3B7F-496F-9614-551010911FB3}" type="pres">
      <dgm:prSet presAssocID="{707DBDCE-51D5-4185-A758-6CAEEA0E9A24}" presName="vertTwo" presStyleCnt="0"/>
      <dgm:spPr/>
    </dgm:pt>
    <dgm:pt modelId="{2FAABBF1-6901-4F40-AB21-DB52BA2BB6CB}" type="pres">
      <dgm:prSet presAssocID="{707DBDCE-51D5-4185-A758-6CAEEA0E9A24}" presName="txTwo" presStyleLbl="node2" presStyleIdx="3" presStyleCnt="4" custScaleX="762966" custScaleY="49639" custLinFactX="-764006" custLinFactNeighborX="-800000" custLinFactNeighborY="-94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EB82F-6859-4E41-B2EA-0912C2306311}" type="pres">
      <dgm:prSet presAssocID="{707DBDCE-51D5-4185-A758-6CAEEA0E9A24}" presName="horzTwo" presStyleCnt="0"/>
      <dgm:spPr/>
    </dgm:pt>
  </dgm:ptLst>
  <dgm:cxnLst>
    <dgm:cxn modelId="{400CA9E4-C8B3-4087-BE74-76F3824198D0}" srcId="{0D6028F6-C415-429D-A150-71426AC12347}" destId="{AAC6803A-55BC-4E84-87F7-514D2D3C2F26}" srcOrd="1" destOrd="0" parTransId="{B98B3CAC-D61A-421A-BCED-3E799C0961EE}" sibTransId="{0CC7EEA8-F1C2-4E79-A9B7-25DE168D37CC}"/>
    <dgm:cxn modelId="{48BE9ACD-6748-403E-B50F-BC9617BF8D20}" type="presOf" srcId="{707DBDCE-51D5-4185-A758-6CAEEA0E9A24}" destId="{2FAABBF1-6901-4F40-AB21-DB52BA2BB6CB}" srcOrd="0" destOrd="0" presId="urn:microsoft.com/office/officeart/2005/8/layout/hierarchy4"/>
    <dgm:cxn modelId="{9B079BEE-DC48-4CEE-A6FF-432ED25B430B}" srcId="{63F7CB2E-4707-4F32-BF8E-60CA2CBC8E83}" destId="{0D6028F6-C415-429D-A150-71426AC12347}" srcOrd="0" destOrd="0" parTransId="{C7E16543-27FE-4921-AA2B-6755374F4D45}" sibTransId="{F56EA486-A42D-4EBD-8568-0A98D9BB47D7}"/>
    <dgm:cxn modelId="{ABB6A8C0-967C-4AE0-AE61-5D34631C6F8F}" srcId="{0D6028F6-C415-429D-A150-71426AC12347}" destId="{707DBDCE-51D5-4185-A758-6CAEEA0E9A24}" srcOrd="3" destOrd="0" parTransId="{AD9E3528-A8D6-4010-B00A-87A0D73D06FD}" sibTransId="{2A27AE12-F8F0-43D3-9782-FE2339756F93}"/>
    <dgm:cxn modelId="{C97EAA09-0409-4A5F-B4EB-314455859141}" type="presOf" srcId="{AAC6803A-55BC-4E84-87F7-514D2D3C2F26}" destId="{9E7F1DC3-15CA-457A-B969-696E42CAF4CA}" srcOrd="0" destOrd="0" presId="urn:microsoft.com/office/officeart/2005/8/layout/hierarchy4"/>
    <dgm:cxn modelId="{3A51D7C7-8035-4C69-AFAC-AC2038600B37}" srcId="{0E6E0030-F809-42DE-8934-21CB8E842EC7}" destId="{E2C4C9ED-759E-45DA-9599-6C0D7E693C74}" srcOrd="1" destOrd="0" parTransId="{CBC1E462-4E6B-49E4-A91F-C26747302067}" sibTransId="{8837A69C-A712-410E-9FEA-19573FA932A6}"/>
    <dgm:cxn modelId="{AF612EE3-8976-443B-A09D-96D93B47720F}" srcId="{0E6E0030-F809-42DE-8934-21CB8E842EC7}" destId="{EC3ECEA2-E5DD-4C1D-B783-9CB119503632}" srcOrd="0" destOrd="0" parTransId="{5D5B0F41-40A2-49D2-A115-35CA5DB3838E}" sibTransId="{29BEAC41-9090-48E0-9BF0-929AEEC5027D}"/>
    <dgm:cxn modelId="{A9167ADA-5228-4109-805B-3295582F5F83}" type="presOf" srcId="{0E6E0030-F809-42DE-8934-21CB8E842EC7}" destId="{F8804D46-5505-43BC-88D6-E23365E91610}" srcOrd="0" destOrd="0" presId="urn:microsoft.com/office/officeart/2005/8/layout/hierarchy4"/>
    <dgm:cxn modelId="{865AAD6E-B523-4A60-8CA6-45FA55DDE730}" srcId="{0D6028F6-C415-429D-A150-71426AC12347}" destId="{0E6E0030-F809-42DE-8934-21CB8E842EC7}" srcOrd="0" destOrd="0" parTransId="{E42705FE-BDF3-48BA-A369-8C7B6D45AD97}" sibTransId="{221ADD08-61AD-47C9-B06C-D7199A5BA74D}"/>
    <dgm:cxn modelId="{2E1FE6F7-B8CF-465B-9153-665BBCA34C0B}" srcId="{0D6028F6-C415-429D-A150-71426AC12347}" destId="{321D5AA8-ECCB-4BBA-86FF-0B8E49BAF8D8}" srcOrd="2" destOrd="0" parTransId="{E5D72BA8-46C3-4781-B402-0D6570289F89}" sibTransId="{5D7F37E8-3E22-4052-A4D8-BF310D5F65D6}"/>
    <dgm:cxn modelId="{84DF00DE-6DD8-4172-91DB-F42B4A5B6EE0}" type="presOf" srcId="{321D5AA8-ECCB-4BBA-86FF-0B8E49BAF8D8}" destId="{B196EC5A-06F0-4DF7-86A4-CF8A460FCC94}" srcOrd="0" destOrd="0" presId="urn:microsoft.com/office/officeart/2005/8/layout/hierarchy4"/>
    <dgm:cxn modelId="{8E607402-8A13-4CA1-B006-EB4CB6B28923}" type="presOf" srcId="{E2C4C9ED-759E-45DA-9599-6C0D7E693C74}" destId="{9C482B4A-F70D-4055-BC40-25AE669E0271}" srcOrd="0" destOrd="0" presId="urn:microsoft.com/office/officeart/2005/8/layout/hierarchy4"/>
    <dgm:cxn modelId="{793063E1-C177-4F8B-8883-107D5CF44092}" type="presOf" srcId="{63F7CB2E-4707-4F32-BF8E-60CA2CBC8E83}" destId="{FAF00856-72CC-4664-A403-5886DA9A8CDE}" srcOrd="0" destOrd="0" presId="urn:microsoft.com/office/officeart/2005/8/layout/hierarchy4"/>
    <dgm:cxn modelId="{83B9C0ED-61AE-490D-82C9-AB1011E96CA7}" type="presOf" srcId="{0D6028F6-C415-429D-A150-71426AC12347}" destId="{46A7D9F4-9E91-4381-80A2-F222448EBECB}" srcOrd="0" destOrd="0" presId="urn:microsoft.com/office/officeart/2005/8/layout/hierarchy4"/>
    <dgm:cxn modelId="{6C7B3005-BEA4-4738-A9FC-DED80EEBD85B}" type="presOf" srcId="{EC3ECEA2-E5DD-4C1D-B783-9CB119503632}" destId="{C018C6DE-A6A0-4703-8844-BA79F2EED59D}" srcOrd="0" destOrd="0" presId="urn:microsoft.com/office/officeart/2005/8/layout/hierarchy4"/>
    <dgm:cxn modelId="{CADF6D0E-A169-4175-814C-3D5371037455}" type="presParOf" srcId="{FAF00856-72CC-4664-A403-5886DA9A8CDE}" destId="{EDF2AF95-F65A-4EDE-884E-B53F8086A057}" srcOrd="0" destOrd="0" presId="urn:microsoft.com/office/officeart/2005/8/layout/hierarchy4"/>
    <dgm:cxn modelId="{24ECB311-A72F-4C54-B00C-D035FBBDDDB4}" type="presParOf" srcId="{EDF2AF95-F65A-4EDE-884E-B53F8086A057}" destId="{46A7D9F4-9E91-4381-80A2-F222448EBECB}" srcOrd="0" destOrd="0" presId="urn:microsoft.com/office/officeart/2005/8/layout/hierarchy4"/>
    <dgm:cxn modelId="{811EF417-D920-4861-9674-E6470F332B31}" type="presParOf" srcId="{EDF2AF95-F65A-4EDE-884E-B53F8086A057}" destId="{20D0CC16-6D08-4032-87FC-8011C29B782F}" srcOrd="1" destOrd="0" presId="urn:microsoft.com/office/officeart/2005/8/layout/hierarchy4"/>
    <dgm:cxn modelId="{67637264-2861-48A8-9A25-C12A78649009}" type="presParOf" srcId="{EDF2AF95-F65A-4EDE-884E-B53F8086A057}" destId="{F8867EFF-7251-43BA-8EF9-FFE8399406A4}" srcOrd="2" destOrd="0" presId="urn:microsoft.com/office/officeart/2005/8/layout/hierarchy4"/>
    <dgm:cxn modelId="{C993B0DB-FC99-4C0F-869D-65305FF02462}" type="presParOf" srcId="{F8867EFF-7251-43BA-8EF9-FFE8399406A4}" destId="{200CDE4C-B91E-4543-A5E9-304B8B045E52}" srcOrd="0" destOrd="0" presId="urn:microsoft.com/office/officeart/2005/8/layout/hierarchy4"/>
    <dgm:cxn modelId="{9CE89CAB-3F52-4F2D-AB52-BF0567A00A57}" type="presParOf" srcId="{200CDE4C-B91E-4543-A5E9-304B8B045E52}" destId="{F8804D46-5505-43BC-88D6-E23365E91610}" srcOrd="0" destOrd="0" presId="urn:microsoft.com/office/officeart/2005/8/layout/hierarchy4"/>
    <dgm:cxn modelId="{4858C18B-B1E4-45F5-B14B-3D2789E4ACA4}" type="presParOf" srcId="{200CDE4C-B91E-4543-A5E9-304B8B045E52}" destId="{ED9EAE36-AAA4-4DBD-89A9-5893740B0271}" srcOrd="1" destOrd="0" presId="urn:microsoft.com/office/officeart/2005/8/layout/hierarchy4"/>
    <dgm:cxn modelId="{70580EE3-07D9-4797-B185-DAA3C4FAF3B2}" type="presParOf" srcId="{200CDE4C-B91E-4543-A5E9-304B8B045E52}" destId="{76E636AD-C5FD-4EA4-A033-E058F89AD5A8}" srcOrd="2" destOrd="0" presId="urn:microsoft.com/office/officeart/2005/8/layout/hierarchy4"/>
    <dgm:cxn modelId="{D9C89E4A-2F27-46BD-8968-BC9011D2C113}" type="presParOf" srcId="{76E636AD-C5FD-4EA4-A033-E058F89AD5A8}" destId="{BB5EEF23-3C5C-4565-BF37-945F9735C3BB}" srcOrd="0" destOrd="0" presId="urn:microsoft.com/office/officeart/2005/8/layout/hierarchy4"/>
    <dgm:cxn modelId="{25BAC8AB-EFBA-424B-B71C-36A1E2DF47EF}" type="presParOf" srcId="{BB5EEF23-3C5C-4565-BF37-945F9735C3BB}" destId="{C018C6DE-A6A0-4703-8844-BA79F2EED59D}" srcOrd="0" destOrd="0" presId="urn:microsoft.com/office/officeart/2005/8/layout/hierarchy4"/>
    <dgm:cxn modelId="{0351C21F-8FB2-4015-90CB-7D49A8703C31}" type="presParOf" srcId="{BB5EEF23-3C5C-4565-BF37-945F9735C3BB}" destId="{3391C350-8F61-4EE8-B95F-1B856B6F14BC}" srcOrd="1" destOrd="0" presId="urn:microsoft.com/office/officeart/2005/8/layout/hierarchy4"/>
    <dgm:cxn modelId="{8CC9BD9C-D54A-407F-9532-B4F416D47BDD}" type="presParOf" srcId="{76E636AD-C5FD-4EA4-A033-E058F89AD5A8}" destId="{3634422E-97A3-4848-A4BA-ED4EBC8199A2}" srcOrd="1" destOrd="0" presId="urn:microsoft.com/office/officeart/2005/8/layout/hierarchy4"/>
    <dgm:cxn modelId="{5250071E-8A28-4F45-AFB6-F2A2EAE175FD}" type="presParOf" srcId="{76E636AD-C5FD-4EA4-A033-E058F89AD5A8}" destId="{8EFDD453-D091-409C-B83E-C58E615C220E}" srcOrd="2" destOrd="0" presId="urn:microsoft.com/office/officeart/2005/8/layout/hierarchy4"/>
    <dgm:cxn modelId="{2C4A8535-FD68-4F46-994F-AD19A0151956}" type="presParOf" srcId="{8EFDD453-D091-409C-B83E-C58E615C220E}" destId="{9C482B4A-F70D-4055-BC40-25AE669E0271}" srcOrd="0" destOrd="0" presId="urn:microsoft.com/office/officeart/2005/8/layout/hierarchy4"/>
    <dgm:cxn modelId="{FBDC3163-DCCD-4169-AAB3-5770469960F0}" type="presParOf" srcId="{8EFDD453-D091-409C-B83E-C58E615C220E}" destId="{00905D20-C544-4ABA-A81F-E2111E0A9CF1}" srcOrd="1" destOrd="0" presId="urn:microsoft.com/office/officeart/2005/8/layout/hierarchy4"/>
    <dgm:cxn modelId="{1A0BDCB0-CDAF-43F6-AA84-0847659F3D48}" type="presParOf" srcId="{F8867EFF-7251-43BA-8EF9-FFE8399406A4}" destId="{A5227989-F537-4C86-8C10-B9B5A4592F51}" srcOrd="1" destOrd="0" presId="urn:microsoft.com/office/officeart/2005/8/layout/hierarchy4"/>
    <dgm:cxn modelId="{FF159614-7D0E-4A33-8826-143D59EDF641}" type="presParOf" srcId="{F8867EFF-7251-43BA-8EF9-FFE8399406A4}" destId="{5B9266B0-8DDC-4EB1-9F70-5C2477ED0C38}" srcOrd="2" destOrd="0" presId="urn:microsoft.com/office/officeart/2005/8/layout/hierarchy4"/>
    <dgm:cxn modelId="{FA893E97-9BAC-4276-9C58-C4B6771EFD84}" type="presParOf" srcId="{5B9266B0-8DDC-4EB1-9F70-5C2477ED0C38}" destId="{9E7F1DC3-15CA-457A-B969-696E42CAF4CA}" srcOrd="0" destOrd="0" presId="urn:microsoft.com/office/officeart/2005/8/layout/hierarchy4"/>
    <dgm:cxn modelId="{294B78CD-9619-4E7A-AE55-508B853A200C}" type="presParOf" srcId="{5B9266B0-8DDC-4EB1-9F70-5C2477ED0C38}" destId="{00C29CF3-79A2-4AC4-9249-C3599FDBA093}" srcOrd="1" destOrd="0" presId="urn:microsoft.com/office/officeart/2005/8/layout/hierarchy4"/>
    <dgm:cxn modelId="{94F2ABCA-D3B3-4140-BE4E-31EC58CEA3FE}" type="presParOf" srcId="{F8867EFF-7251-43BA-8EF9-FFE8399406A4}" destId="{2B73DAE6-A927-431F-8B05-A1DFE3BEFD1C}" srcOrd="3" destOrd="0" presId="urn:microsoft.com/office/officeart/2005/8/layout/hierarchy4"/>
    <dgm:cxn modelId="{33448271-962B-4F15-9AA7-C9436C68A87F}" type="presParOf" srcId="{F8867EFF-7251-43BA-8EF9-FFE8399406A4}" destId="{C135BB85-E443-421B-B02A-65911D89E212}" srcOrd="4" destOrd="0" presId="urn:microsoft.com/office/officeart/2005/8/layout/hierarchy4"/>
    <dgm:cxn modelId="{51DE94CA-B2D9-4090-9484-910D917548D2}" type="presParOf" srcId="{C135BB85-E443-421B-B02A-65911D89E212}" destId="{B196EC5A-06F0-4DF7-86A4-CF8A460FCC94}" srcOrd="0" destOrd="0" presId="urn:microsoft.com/office/officeart/2005/8/layout/hierarchy4"/>
    <dgm:cxn modelId="{A3993C3C-1D03-4CF2-B700-50D2527D0EF3}" type="presParOf" srcId="{C135BB85-E443-421B-B02A-65911D89E212}" destId="{7255F3E3-9003-4360-B18F-5656F9B67027}" srcOrd="1" destOrd="0" presId="urn:microsoft.com/office/officeart/2005/8/layout/hierarchy4"/>
    <dgm:cxn modelId="{EE3A3A1E-C526-47A9-9BCF-571DDDD15E2C}" type="presParOf" srcId="{F8867EFF-7251-43BA-8EF9-FFE8399406A4}" destId="{D6B5B18B-6062-48B0-9F36-91ABF0C79CEA}" srcOrd="5" destOrd="0" presId="urn:microsoft.com/office/officeart/2005/8/layout/hierarchy4"/>
    <dgm:cxn modelId="{B9962A73-9122-4730-8DEB-A596F6A824EF}" type="presParOf" srcId="{F8867EFF-7251-43BA-8EF9-FFE8399406A4}" destId="{CE70C606-3B7F-496F-9614-551010911FB3}" srcOrd="6" destOrd="0" presId="urn:microsoft.com/office/officeart/2005/8/layout/hierarchy4"/>
    <dgm:cxn modelId="{B8F4A780-0EAA-4BE5-ADB0-5F069409358C}" type="presParOf" srcId="{CE70C606-3B7F-496F-9614-551010911FB3}" destId="{2FAABBF1-6901-4F40-AB21-DB52BA2BB6CB}" srcOrd="0" destOrd="0" presId="urn:microsoft.com/office/officeart/2005/8/layout/hierarchy4"/>
    <dgm:cxn modelId="{0157BF7B-7B4A-4662-9B24-CC95FEF4270A}" type="presParOf" srcId="{CE70C606-3B7F-496F-9614-551010911FB3}" destId="{0EFEB82F-6859-4E41-B2EA-0912C230631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E2DBB7-A597-4295-BBEA-87A07D93054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1B2066-32F1-4E82-B294-1DA2953B784C}">
      <dgm:prSet phldrT="[Текст]" custT="1"/>
      <dgm:spPr/>
      <dgm:t>
        <a:bodyPr/>
        <a:lstStyle/>
        <a:p>
          <a:r>
            <a:rPr lang="ru-RU" sz="1400" dirty="0" smtClean="0"/>
            <a:t>Количество и возраст участников – </a:t>
          </a:r>
        </a:p>
        <a:p>
          <a:r>
            <a:rPr lang="ru-RU" sz="1400" dirty="0" smtClean="0"/>
            <a:t>без ограничений</a:t>
          </a:r>
          <a:endParaRPr lang="ru-RU" sz="1400" dirty="0"/>
        </a:p>
      </dgm:t>
    </dgm:pt>
    <dgm:pt modelId="{BA61DC8A-222D-4D25-91FC-5FEA4C90B03A}" type="parTrans" cxnId="{EBD60F53-2910-4C3B-913E-490714DE3FBB}">
      <dgm:prSet/>
      <dgm:spPr/>
      <dgm:t>
        <a:bodyPr/>
        <a:lstStyle/>
        <a:p>
          <a:endParaRPr lang="ru-RU"/>
        </a:p>
      </dgm:t>
    </dgm:pt>
    <dgm:pt modelId="{ACD92C9E-890F-4D80-8AEF-FE5CF8389A65}" type="sibTrans" cxnId="{EBD60F53-2910-4C3B-913E-490714DE3FBB}">
      <dgm:prSet/>
      <dgm:spPr/>
      <dgm:t>
        <a:bodyPr/>
        <a:lstStyle/>
        <a:p>
          <a:endParaRPr lang="ru-RU"/>
        </a:p>
      </dgm:t>
    </dgm:pt>
    <dgm:pt modelId="{53EA9260-A66E-4CFB-98DF-73A64ACEBF7D}">
      <dgm:prSet custT="1"/>
      <dgm:spPr/>
      <dgm:t>
        <a:bodyPr/>
        <a:lstStyle/>
        <a:p>
          <a:r>
            <a:rPr lang="ru-RU" sz="1400" dirty="0" smtClean="0"/>
            <a:t>Поддержка народного патриотического движения</a:t>
          </a:r>
          <a:endParaRPr lang="ru-RU" sz="1400" dirty="0"/>
        </a:p>
      </dgm:t>
    </dgm:pt>
    <dgm:pt modelId="{679B74EE-1D9C-463E-8BC6-E040DAA048A1}" type="parTrans" cxnId="{5C5CD9FE-2F78-4897-83D6-CDC6140C0FF2}">
      <dgm:prSet/>
      <dgm:spPr/>
      <dgm:t>
        <a:bodyPr/>
        <a:lstStyle/>
        <a:p>
          <a:endParaRPr lang="ru-RU"/>
        </a:p>
      </dgm:t>
    </dgm:pt>
    <dgm:pt modelId="{BB9C56ED-3DB0-477C-80FB-3F29568F05B2}" type="sibTrans" cxnId="{5C5CD9FE-2F78-4897-83D6-CDC6140C0FF2}">
      <dgm:prSet/>
      <dgm:spPr/>
      <dgm:t>
        <a:bodyPr/>
        <a:lstStyle/>
        <a:p>
          <a:endParaRPr lang="ru-RU"/>
        </a:p>
      </dgm:t>
    </dgm:pt>
    <dgm:pt modelId="{FE29004C-712A-4586-9309-98EB896F9419}">
      <dgm:prSet/>
      <dgm:spPr/>
      <dgm:t>
        <a:bodyPr/>
        <a:lstStyle/>
        <a:p>
          <a:r>
            <a:rPr lang="ru-RU" dirty="0" smtClean="0"/>
            <a:t>Вовлечение населения города в благотворительную деятельность </a:t>
          </a:r>
          <a:endParaRPr lang="ru-RU" dirty="0"/>
        </a:p>
      </dgm:t>
    </dgm:pt>
    <dgm:pt modelId="{D9CC79BB-A1E3-452A-BBE2-67966D5A75C4}" type="parTrans" cxnId="{A0CB9A54-55CF-41D5-AD83-B0B796D2277C}">
      <dgm:prSet/>
      <dgm:spPr/>
      <dgm:t>
        <a:bodyPr/>
        <a:lstStyle/>
        <a:p>
          <a:endParaRPr lang="ru-RU"/>
        </a:p>
      </dgm:t>
    </dgm:pt>
    <dgm:pt modelId="{F7345796-6F4C-46FF-B0EF-ADF712874B86}" type="sibTrans" cxnId="{A0CB9A54-55CF-41D5-AD83-B0B796D2277C}">
      <dgm:prSet/>
      <dgm:spPr/>
      <dgm:t>
        <a:bodyPr/>
        <a:lstStyle/>
        <a:p>
          <a:endParaRPr lang="ru-RU"/>
        </a:p>
      </dgm:t>
    </dgm:pt>
    <dgm:pt modelId="{8067DF0E-5644-4FCC-8D6A-95C877670D52}">
      <dgm:prSet custT="1"/>
      <dgm:spPr/>
      <dgm:t>
        <a:bodyPr/>
        <a:lstStyle/>
        <a:p>
          <a:r>
            <a:rPr lang="ru-RU" sz="1400" dirty="0" smtClean="0"/>
            <a:t>Индивидуальный </a:t>
          </a:r>
        </a:p>
        <a:p>
          <a:r>
            <a:rPr lang="ru-RU" sz="1400" dirty="0" smtClean="0"/>
            <a:t>подход  к каждому участнику</a:t>
          </a:r>
          <a:endParaRPr lang="ru-RU" sz="1400" dirty="0"/>
        </a:p>
      </dgm:t>
    </dgm:pt>
    <dgm:pt modelId="{750A5C1E-2060-44E0-8A86-E6D79C485AB8}" type="parTrans" cxnId="{03187690-87A7-4CBC-9C41-8054FA4C97AE}">
      <dgm:prSet/>
      <dgm:spPr/>
      <dgm:t>
        <a:bodyPr/>
        <a:lstStyle/>
        <a:p>
          <a:endParaRPr lang="ru-RU"/>
        </a:p>
      </dgm:t>
    </dgm:pt>
    <dgm:pt modelId="{5706F41A-D6AD-4FCB-9F17-75BB6089A6B8}" type="sibTrans" cxnId="{03187690-87A7-4CBC-9C41-8054FA4C97AE}">
      <dgm:prSet/>
      <dgm:spPr/>
      <dgm:t>
        <a:bodyPr/>
        <a:lstStyle/>
        <a:p>
          <a:endParaRPr lang="ru-RU"/>
        </a:p>
      </dgm:t>
    </dgm:pt>
    <dgm:pt modelId="{E25BEC8A-9737-41D7-9ED3-632E54A3C323}">
      <dgm:prSet custT="1"/>
      <dgm:spPr/>
      <dgm:t>
        <a:bodyPr/>
        <a:lstStyle/>
        <a:p>
          <a:r>
            <a:rPr lang="ru-RU" sz="1400" dirty="0" smtClean="0"/>
            <a:t>Погружение участников </a:t>
          </a:r>
        </a:p>
        <a:p>
          <a:r>
            <a:rPr lang="ru-RU" sz="1400" dirty="0" smtClean="0"/>
            <a:t>в культурную среду литературы и общения</a:t>
          </a:r>
          <a:endParaRPr lang="ru-RU" sz="1400" dirty="0"/>
        </a:p>
      </dgm:t>
    </dgm:pt>
    <dgm:pt modelId="{62C05026-6927-4557-BA9D-D99DB8868C30}" type="parTrans" cxnId="{B8DF63B0-A132-4EF5-8BC8-CC71B687F80D}">
      <dgm:prSet/>
      <dgm:spPr/>
      <dgm:t>
        <a:bodyPr/>
        <a:lstStyle/>
        <a:p>
          <a:endParaRPr lang="ru-RU"/>
        </a:p>
      </dgm:t>
    </dgm:pt>
    <dgm:pt modelId="{E65B15DE-41FA-405D-80C6-D676F6E26253}" type="sibTrans" cxnId="{B8DF63B0-A132-4EF5-8BC8-CC71B687F80D}">
      <dgm:prSet/>
      <dgm:spPr/>
      <dgm:t>
        <a:bodyPr/>
        <a:lstStyle/>
        <a:p>
          <a:endParaRPr lang="ru-RU"/>
        </a:p>
      </dgm:t>
    </dgm:pt>
    <dgm:pt modelId="{82191A22-B750-40B3-AB38-7306D1151F97}" type="pres">
      <dgm:prSet presAssocID="{FBE2DBB7-A597-4295-BBEA-87A07D9305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A5FBBF-1F58-40A8-98EB-08666BC6375F}" type="pres">
      <dgm:prSet presAssocID="{53EA9260-A66E-4CFB-98DF-73A64ACEBF7D}" presName="node" presStyleLbl="node1" presStyleIdx="0" presStyleCnt="5" custScaleX="169757" custScaleY="124833" custRadScaleRad="96494" custRadScaleInc="-51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7A842-9769-4A0A-A203-107BB49A5E41}" type="pres">
      <dgm:prSet presAssocID="{BB9C56ED-3DB0-477C-80FB-3F29568F05B2}" presName="sibTrans" presStyleLbl="sibTrans2D1" presStyleIdx="0" presStyleCnt="5" custScaleX="134658" custLinFactNeighborX="-9571" custLinFactNeighborY="17979"/>
      <dgm:spPr/>
      <dgm:t>
        <a:bodyPr/>
        <a:lstStyle/>
        <a:p>
          <a:endParaRPr lang="ru-RU"/>
        </a:p>
      </dgm:t>
    </dgm:pt>
    <dgm:pt modelId="{225D4C88-E2C0-49AA-AC06-ACE77C7831EA}" type="pres">
      <dgm:prSet presAssocID="{BB9C56ED-3DB0-477C-80FB-3F29568F05B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27C87A1-1BFA-491A-BA66-3ECF825F3F19}" type="pres">
      <dgm:prSet presAssocID="{6B1B2066-32F1-4E82-B294-1DA2953B784C}" presName="node" presStyleLbl="node1" presStyleIdx="1" presStyleCnt="5" custScaleX="124780" custScaleY="158884" custRadScaleRad="33341" custRadScaleInc="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DFF43-85C0-4310-B610-8BFBA84F7B94}" type="pres">
      <dgm:prSet presAssocID="{ACD92C9E-890F-4D80-8AEF-FE5CF8389A65}" presName="sibTrans" presStyleLbl="sibTrans2D1" presStyleIdx="1" presStyleCnt="5" custAng="158653" custLinFactNeighborX="-74530" custLinFactNeighborY="6287"/>
      <dgm:spPr/>
      <dgm:t>
        <a:bodyPr/>
        <a:lstStyle/>
        <a:p>
          <a:endParaRPr lang="ru-RU"/>
        </a:p>
      </dgm:t>
    </dgm:pt>
    <dgm:pt modelId="{740A0BE6-1CC0-4610-AB76-5096979879BD}" type="pres">
      <dgm:prSet presAssocID="{ACD92C9E-890F-4D80-8AEF-FE5CF8389A65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7292A91-00A0-4C4A-8E95-5F71084545A3}" type="pres">
      <dgm:prSet presAssocID="{E25BEC8A-9737-41D7-9ED3-632E54A3C323}" presName="node" presStyleLbl="node1" presStyleIdx="2" presStyleCnt="5" custScaleX="128488" custScaleY="131553" custRadScaleRad="75458" custRadScaleInc="1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61997-A3F2-4020-94F6-FF9D6A2A531A}" type="pres">
      <dgm:prSet presAssocID="{E65B15DE-41FA-405D-80C6-D676F6E26253}" presName="sibTrans" presStyleLbl="sibTrans2D1" presStyleIdx="2" presStyleCnt="5" custLinFactNeighborX="-13352" custLinFactNeighborY="3963"/>
      <dgm:spPr/>
      <dgm:t>
        <a:bodyPr/>
        <a:lstStyle/>
        <a:p>
          <a:endParaRPr lang="ru-RU"/>
        </a:p>
      </dgm:t>
    </dgm:pt>
    <dgm:pt modelId="{2923206E-53CA-42F1-848B-A8E6782038AA}" type="pres">
      <dgm:prSet presAssocID="{E65B15DE-41FA-405D-80C6-D676F6E2625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D87AB7B-5FD4-417F-BD34-FD6144383D3C}" type="pres">
      <dgm:prSet presAssocID="{8067DF0E-5644-4FCC-8D6A-95C877670D52}" presName="node" presStyleLbl="node1" presStyleIdx="3" presStyleCnt="5" custScaleX="138794" custScaleY="138757" custRadScaleRad="114221" custRadScaleInc="52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A59B8-5B5F-497D-8C1C-5B2F9CB688BB}" type="pres">
      <dgm:prSet presAssocID="{5706F41A-D6AD-4FCB-9F17-75BB6089A6B8}" presName="sibTrans" presStyleLbl="sibTrans2D1" presStyleIdx="3" presStyleCnt="5" custScaleX="84515"/>
      <dgm:spPr/>
      <dgm:t>
        <a:bodyPr/>
        <a:lstStyle/>
        <a:p>
          <a:endParaRPr lang="ru-RU"/>
        </a:p>
      </dgm:t>
    </dgm:pt>
    <dgm:pt modelId="{A7BCA4F3-3B87-4B92-9B7D-28D81321F79D}" type="pres">
      <dgm:prSet presAssocID="{5706F41A-D6AD-4FCB-9F17-75BB6089A6B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14EE7CB-0BA6-4171-882C-AAAD5FFC8745}" type="pres">
      <dgm:prSet presAssocID="{FE29004C-712A-4586-9309-98EB896F9419}" presName="node" presStyleLbl="node1" presStyleIdx="4" presStyleCnt="5" custScaleX="126415" custScaleY="145452" custRadScaleRad="98574" custRadScaleInc="-30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305E7-6AB2-4B20-AEA1-940772ABFC77}" type="pres">
      <dgm:prSet presAssocID="{F7345796-6F4C-46FF-B0EF-ADF712874B86}" presName="sibTrans" presStyleLbl="sibTrans2D1" presStyleIdx="4" presStyleCnt="5" custScaleX="157238"/>
      <dgm:spPr/>
      <dgm:t>
        <a:bodyPr/>
        <a:lstStyle/>
        <a:p>
          <a:endParaRPr lang="ru-RU"/>
        </a:p>
      </dgm:t>
    </dgm:pt>
    <dgm:pt modelId="{FDFF8FF1-01D4-40A1-8BFC-0F91D076A845}" type="pres">
      <dgm:prSet presAssocID="{F7345796-6F4C-46FF-B0EF-ADF712874B86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3187690-87A7-4CBC-9C41-8054FA4C97AE}" srcId="{FBE2DBB7-A597-4295-BBEA-87A07D930541}" destId="{8067DF0E-5644-4FCC-8D6A-95C877670D52}" srcOrd="3" destOrd="0" parTransId="{750A5C1E-2060-44E0-8A86-E6D79C485AB8}" sibTransId="{5706F41A-D6AD-4FCB-9F17-75BB6089A6B8}"/>
    <dgm:cxn modelId="{B8DF63B0-A132-4EF5-8BC8-CC71B687F80D}" srcId="{FBE2DBB7-A597-4295-BBEA-87A07D930541}" destId="{E25BEC8A-9737-41D7-9ED3-632E54A3C323}" srcOrd="2" destOrd="0" parTransId="{62C05026-6927-4557-BA9D-D99DB8868C30}" sibTransId="{E65B15DE-41FA-405D-80C6-D676F6E26253}"/>
    <dgm:cxn modelId="{A0CB9A54-55CF-41D5-AD83-B0B796D2277C}" srcId="{FBE2DBB7-A597-4295-BBEA-87A07D930541}" destId="{FE29004C-712A-4586-9309-98EB896F9419}" srcOrd="4" destOrd="0" parTransId="{D9CC79BB-A1E3-452A-BBE2-67966D5A75C4}" sibTransId="{F7345796-6F4C-46FF-B0EF-ADF712874B86}"/>
    <dgm:cxn modelId="{B0271C6A-9749-4BA4-BDAF-753BD965C2DB}" type="presOf" srcId="{BB9C56ED-3DB0-477C-80FB-3F29568F05B2}" destId="{1C87A842-9769-4A0A-A203-107BB49A5E41}" srcOrd="0" destOrd="0" presId="urn:microsoft.com/office/officeart/2005/8/layout/cycle7"/>
    <dgm:cxn modelId="{2BFE3A9D-FFAD-41B6-9123-16554F10FA97}" type="presOf" srcId="{F7345796-6F4C-46FF-B0EF-ADF712874B86}" destId="{795305E7-6AB2-4B20-AEA1-940772ABFC77}" srcOrd="0" destOrd="0" presId="urn:microsoft.com/office/officeart/2005/8/layout/cycle7"/>
    <dgm:cxn modelId="{52E6842E-FB2C-4FF1-81C5-2E270209B474}" type="presOf" srcId="{F7345796-6F4C-46FF-B0EF-ADF712874B86}" destId="{FDFF8FF1-01D4-40A1-8BFC-0F91D076A845}" srcOrd="1" destOrd="0" presId="urn:microsoft.com/office/officeart/2005/8/layout/cycle7"/>
    <dgm:cxn modelId="{EBD60F53-2910-4C3B-913E-490714DE3FBB}" srcId="{FBE2DBB7-A597-4295-BBEA-87A07D930541}" destId="{6B1B2066-32F1-4E82-B294-1DA2953B784C}" srcOrd="1" destOrd="0" parTransId="{BA61DC8A-222D-4D25-91FC-5FEA4C90B03A}" sibTransId="{ACD92C9E-890F-4D80-8AEF-FE5CF8389A65}"/>
    <dgm:cxn modelId="{845B77F0-5AF0-482C-BB51-F831D0B7C006}" type="presOf" srcId="{E65B15DE-41FA-405D-80C6-D676F6E26253}" destId="{2923206E-53CA-42F1-848B-A8E6782038AA}" srcOrd="1" destOrd="0" presId="urn:microsoft.com/office/officeart/2005/8/layout/cycle7"/>
    <dgm:cxn modelId="{A4D3132C-8146-47C1-8B9A-B647A19FD19F}" type="presOf" srcId="{6B1B2066-32F1-4E82-B294-1DA2953B784C}" destId="{B27C87A1-1BFA-491A-BA66-3ECF825F3F19}" srcOrd="0" destOrd="0" presId="urn:microsoft.com/office/officeart/2005/8/layout/cycle7"/>
    <dgm:cxn modelId="{5C5CD9FE-2F78-4897-83D6-CDC6140C0FF2}" srcId="{FBE2DBB7-A597-4295-BBEA-87A07D930541}" destId="{53EA9260-A66E-4CFB-98DF-73A64ACEBF7D}" srcOrd="0" destOrd="0" parTransId="{679B74EE-1D9C-463E-8BC6-E040DAA048A1}" sibTransId="{BB9C56ED-3DB0-477C-80FB-3F29568F05B2}"/>
    <dgm:cxn modelId="{7BAEABB2-3D45-4080-999D-AF7FD5E45377}" type="presOf" srcId="{E65B15DE-41FA-405D-80C6-D676F6E26253}" destId="{C3C61997-A3F2-4020-94F6-FF9D6A2A531A}" srcOrd="0" destOrd="0" presId="urn:microsoft.com/office/officeart/2005/8/layout/cycle7"/>
    <dgm:cxn modelId="{C1C34999-B52D-4D4A-8B06-BBEEB75B539C}" type="presOf" srcId="{53EA9260-A66E-4CFB-98DF-73A64ACEBF7D}" destId="{C9A5FBBF-1F58-40A8-98EB-08666BC6375F}" srcOrd="0" destOrd="0" presId="urn:microsoft.com/office/officeart/2005/8/layout/cycle7"/>
    <dgm:cxn modelId="{112964B6-0285-4663-BEB7-39CADD47D6F4}" type="presOf" srcId="{ACD92C9E-890F-4D80-8AEF-FE5CF8389A65}" destId="{740A0BE6-1CC0-4610-AB76-5096979879BD}" srcOrd="1" destOrd="0" presId="urn:microsoft.com/office/officeart/2005/8/layout/cycle7"/>
    <dgm:cxn modelId="{13954698-C4E7-4B3C-96D8-F7D2ABBCE47A}" type="presOf" srcId="{ACD92C9E-890F-4D80-8AEF-FE5CF8389A65}" destId="{11CDFF43-85C0-4310-B610-8BFBA84F7B94}" srcOrd="0" destOrd="0" presId="urn:microsoft.com/office/officeart/2005/8/layout/cycle7"/>
    <dgm:cxn modelId="{238C58A7-9116-4611-A87D-5E8E22551465}" type="presOf" srcId="{5706F41A-D6AD-4FCB-9F17-75BB6089A6B8}" destId="{300A59B8-5B5F-497D-8C1C-5B2F9CB688BB}" srcOrd="0" destOrd="0" presId="urn:microsoft.com/office/officeart/2005/8/layout/cycle7"/>
    <dgm:cxn modelId="{7E93B4F8-7439-43AE-BD50-42E5142F3187}" type="presOf" srcId="{8067DF0E-5644-4FCC-8D6A-95C877670D52}" destId="{8D87AB7B-5FD4-417F-BD34-FD6144383D3C}" srcOrd="0" destOrd="0" presId="urn:microsoft.com/office/officeart/2005/8/layout/cycle7"/>
    <dgm:cxn modelId="{A2085F9C-47FA-4C75-BFDC-55660CA636CF}" type="presOf" srcId="{5706F41A-D6AD-4FCB-9F17-75BB6089A6B8}" destId="{A7BCA4F3-3B87-4B92-9B7D-28D81321F79D}" srcOrd="1" destOrd="0" presId="urn:microsoft.com/office/officeart/2005/8/layout/cycle7"/>
    <dgm:cxn modelId="{4D78F442-066B-453F-8794-153862152CBD}" type="presOf" srcId="{FBE2DBB7-A597-4295-BBEA-87A07D930541}" destId="{82191A22-B750-40B3-AB38-7306D1151F97}" srcOrd="0" destOrd="0" presId="urn:microsoft.com/office/officeart/2005/8/layout/cycle7"/>
    <dgm:cxn modelId="{FC623AB3-C0B3-4386-B06E-0C40CD0A0F96}" type="presOf" srcId="{E25BEC8A-9737-41D7-9ED3-632E54A3C323}" destId="{77292A91-00A0-4C4A-8E95-5F71084545A3}" srcOrd="0" destOrd="0" presId="urn:microsoft.com/office/officeart/2005/8/layout/cycle7"/>
    <dgm:cxn modelId="{34CF120D-8ED3-4E0E-B5CA-2B6C5EA8988C}" type="presOf" srcId="{BB9C56ED-3DB0-477C-80FB-3F29568F05B2}" destId="{225D4C88-E2C0-49AA-AC06-ACE77C7831EA}" srcOrd="1" destOrd="0" presId="urn:microsoft.com/office/officeart/2005/8/layout/cycle7"/>
    <dgm:cxn modelId="{7C4CAA45-ED13-4CF3-9CA8-D28339CA492B}" type="presOf" srcId="{FE29004C-712A-4586-9309-98EB896F9419}" destId="{A14EE7CB-0BA6-4171-882C-AAAD5FFC8745}" srcOrd="0" destOrd="0" presId="urn:microsoft.com/office/officeart/2005/8/layout/cycle7"/>
    <dgm:cxn modelId="{B88A097F-1B65-4365-9DE8-C236BDC5E4C8}" type="presParOf" srcId="{82191A22-B750-40B3-AB38-7306D1151F97}" destId="{C9A5FBBF-1F58-40A8-98EB-08666BC6375F}" srcOrd="0" destOrd="0" presId="urn:microsoft.com/office/officeart/2005/8/layout/cycle7"/>
    <dgm:cxn modelId="{DDA783E0-D61B-485F-9491-61DA445CBD20}" type="presParOf" srcId="{82191A22-B750-40B3-AB38-7306D1151F97}" destId="{1C87A842-9769-4A0A-A203-107BB49A5E41}" srcOrd="1" destOrd="0" presId="urn:microsoft.com/office/officeart/2005/8/layout/cycle7"/>
    <dgm:cxn modelId="{1AA10E5C-C08B-4CD5-BDCD-3168ADC9EACA}" type="presParOf" srcId="{1C87A842-9769-4A0A-A203-107BB49A5E41}" destId="{225D4C88-E2C0-49AA-AC06-ACE77C7831EA}" srcOrd="0" destOrd="0" presId="urn:microsoft.com/office/officeart/2005/8/layout/cycle7"/>
    <dgm:cxn modelId="{6D78EEB2-B429-4106-852A-DCE212C52E7A}" type="presParOf" srcId="{82191A22-B750-40B3-AB38-7306D1151F97}" destId="{B27C87A1-1BFA-491A-BA66-3ECF825F3F19}" srcOrd="2" destOrd="0" presId="urn:microsoft.com/office/officeart/2005/8/layout/cycle7"/>
    <dgm:cxn modelId="{0D8B4E8D-7A2A-4EF9-8ED7-FD06759BB656}" type="presParOf" srcId="{82191A22-B750-40B3-AB38-7306D1151F97}" destId="{11CDFF43-85C0-4310-B610-8BFBA84F7B94}" srcOrd="3" destOrd="0" presId="urn:microsoft.com/office/officeart/2005/8/layout/cycle7"/>
    <dgm:cxn modelId="{4273878B-A0F4-4CB8-8286-A7B018BA3C80}" type="presParOf" srcId="{11CDFF43-85C0-4310-B610-8BFBA84F7B94}" destId="{740A0BE6-1CC0-4610-AB76-5096979879BD}" srcOrd="0" destOrd="0" presId="urn:microsoft.com/office/officeart/2005/8/layout/cycle7"/>
    <dgm:cxn modelId="{0F023C4F-34BF-4810-A66D-00965130D8CA}" type="presParOf" srcId="{82191A22-B750-40B3-AB38-7306D1151F97}" destId="{77292A91-00A0-4C4A-8E95-5F71084545A3}" srcOrd="4" destOrd="0" presId="urn:microsoft.com/office/officeart/2005/8/layout/cycle7"/>
    <dgm:cxn modelId="{7CBA533E-6B81-4B71-AA89-C42790DF1C09}" type="presParOf" srcId="{82191A22-B750-40B3-AB38-7306D1151F97}" destId="{C3C61997-A3F2-4020-94F6-FF9D6A2A531A}" srcOrd="5" destOrd="0" presId="urn:microsoft.com/office/officeart/2005/8/layout/cycle7"/>
    <dgm:cxn modelId="{A1CB958A-998A-4BB0-9A0B-ED973313C3F1}" type="presParOf" srcId="{C3C61997-A3F2-4020-94F6-FF9D6A2A531A}" destId="{2923206E-53CA-42F1-848B-A8E6782038AA}" srcOrd="0" destOrd="0" presId="urn:microsoft.com/office/officeart/2005/8/layout/cycle7"/>
    <dgm:cxn modelId="{253D83A9-F478-4735-A5FC-7E4A8E214BEA}" type="presParOf" srcId="{82191A22-B750-40B3-AB38-7306D1151F97}" destId="{8D87AB7B-5FD4-417F-BD34-FD6144383D3C}" srcOrd="6" destOrd="0" presId="urn:microsoft.com/office/officeart/2005/8/layout/cycle7"/>
    <dgm:cxn modelId="{7B217FC1-3D8A-472F-AD7F-36E9751C1C9F}" type="presParOf" srcId="{82191A22-B750-40B3-AB38-7306D1151F97}" destId="{300A59B8-5B5F-497D-8C1C-5B2F9CB688BB}" srcOrd="7" destOrd="0" presId="urn:microsoft.com/office/officeart/2005/8/layout/cycle7"/>
    <dgm:cxn modelId="{6CF9102A-2B67-4C08-B144-5CA73E99E3E9}" type="presParOf" srcId="{300A59B8-5B5F-497D-8C1C-5B2F9CB688BB}" destId="{A7BCA4F3-3B87-4B92-9B7D-28D81321F79D}" srcOrd="0" destOrd="0" presId="urn:microsoft.com/office/officeart/2005/8/layout/cycle7"/>
    <dgm:cxn modelId="{84D51490-F45A-4046-8255-8B71C2321773}" type="presParOf" srcId="{82191A22-B750-40B3-AB38-7306D1151F97}" destId="{A14EE7CB-0BA6-4171-882C-AAAD5FFC8745}" srcOrd="8" destOrd="0" presId="urn:microsoft.com/office/officeart/2005/8/layout/cycle7"/>
    <dgm:cxn modelId="{4B89D668-163D-4502-BB11-1BA9AFBBCCED}" type="presParOf" srcId="{82191A22-B750-40B3-AB38-7306D1151F97}" destId="{795305E7-6AB2-4B20-AEA1-940772ABFC77}" srcOrd="9" destOrd="0" presId="urn:microsoft.com/office/officeart/2005/8/layout/cycle7"/>
    <dgm:cxn modelId="{ADECDE1A-6136-43F3-B9BF-3F0F60710B99}" type="presParOf" srcId="{795305E7-6AB2-4B20-AEA1-940772ABFC77}" destId="{FDFF8FF1-01D4-40A1-8BFC-0F91D076A84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A7D9F4-9E91-4381-80A2-F222448EBECB}">
      <dsp:nvSpPr>
        <dsp:cNvPr id="0" name=""/>
        <dsp:cNvSpPr/>
      </dsp:nvSpPr>
      <dsp:spPr>
        <a:xfrm>
          <a:off x="35996" y="3596479"/>
          <a:ext cx="5569328" cy="2136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Возможности,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 позволившие реализовать практику </a:t>
          </a:r>
          <a:endParaRPr lang="ru-RU" sz="1800" kern="1200" dirty="0"/>
        </a:p>
      </dsp:txBody>
      <dsp:txXfrm>
        <a:off x="35996" y="3596479"/>
        <a:ext cx="5569328" cy="2136763"/>
      </dsp:txXfrm>
    </dsp:sp>
    <dsp:sp modelId="{F8804D46-5505-43BC-88D6-E23365E91610}">
      <dsp:nvSpPr>
        <dsp:cNvPr id="0" name=""/>
        <dsp:cNvSpPr/>
      </dsp:nvSpPr>
      <dsp:spPr>
        <a:xfrm>
          <a:off x="2819185" y="576059"/>
          <a:ext cx="2337205" cy="1695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Заинтересованные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библиотечные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специалисты </a:t>
          </a:r>
          <a:endParaRPr lang="ru-RU" sz="1600" kern="1200" dirty="0"/>
        </a:p>
      </dsp:txBody>
      <dsp:txXfrm>
        <a:off x="2819185" y="576059"/>
        <a:ext cx="2337205" cy="1695728"/>
      </dsp:txXfrm>
    </dsp:sp>
    <dsp:sp modelId="{C018C6DE-A6A0-4703-8844-BA79F2EED59D}">
      <dsp:nvSpPr>
        <dsp:cNvPr id="0" name=""/>
        <dsp:cNvSpPr/>
      </dsp:nvSpPr>
      <dsp:spPr>
        <a:xfrm>
          <a:off x="6229201" y="792084"/>
          <a:ext cx="1884053" cy="1667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Поддержка  коллектива</a:t>
          </a:r>
        </a:p>
      </dsp:txBody>
      <dsp:txXfrm>
        <a:off x="6229201" y="792084"/>
        <a:ext cx="1884053" cy="1667567"/>
      </dsp:txXfrm>
    </dsp:sp>
    <dsp:sp modelId="{9C482B4A-F70D-4055-BC40-25AE669E0271}">
      <dsp:nvSpPr>
        <dsp:cNvPr id="0" name=""/>
        <dsp:cNvSpPr/>
      </dsp:nvSpPr>
      <dsp:spPr>
        <a:xfrm>
          <a:off x="6888253" y="2304264"/>
          <a:ext cx="1824714" cy="1823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Наличие  пространства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 для творческих встреч </a:t>
          </a:r>
        </a:p>
      </dsp:txBody>
      <dsp:txXfrm>
        <a:off x="6888253" y="2304264"/>
        <a:ext cx="1824714" cy="1823899"/>
      </dsp:txXfrm>
    </dsp:sp>
    <dsp:sp modelId="{9E7F1DC3-15CA-457A-B969-696E42CAF4CA}">
      <dsp:nvSpPr>
        <dsp:cNvPr id="0" name=""/>
        <dsp:cNvSpPr/>
      </dsp:nvSpPr>
      <dsp:spPr>
        <a:xfrm>
          <a:off x="5162527" y="72001"/>
          <a:ext cx="1097141" cy="1667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Участие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 жителей города</a:t>
          </a:r>
        </a:p>
      </dsp:txBody>
      <dsp:txXfrm>
        <a:off x="5162527" y="72001"/>
        <a:ext cx="1097141" cy="1667567"/>
      </dsp:txXfrm>
    </dsp:sp>
    <dsp:sp modelId="{B196EC5A-06F0-4DF7-86A4-CF8A460FCC94}">
      <dsp:nvSpPr>
        <dsp:cNvPr id="0" name=""/>
        <dsp:cNvSpPr/>
      </dsp:nvSpPr>
      <dsp:spPr>
        <a:xfrm>
          <a:off x="5308988" y="3024342"/>
          <a:ext cx="1749223" cy="1960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Удобный режим работы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библиотеки</a:t>
          </a:r>
        </a:p>
      </dsp:txBody>
      <dsp:txXfrm>
        <a:off x="5308988" y="3024342"/>
        <a:ext cx="1749223" cy="1960086"/>
      </dsp:txXfrm>
    </dsp:sp>
    <dsp:sp modelId="{2FAABBF1-6901-4F40-AB21-DB52BA2BB6CB}">
      <dsp:nvSpPr>
        <dsp:cNvPr id="0" name=""/>
        <dsp:cNvSpPr/>
      </dsp:nvSpPr>
      <dsp:spPr>
        <a:xfrm>
          <a:off x="2412775" y="2088241"/>
          <a:ext cx="2063226" cy="1672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Легкодоступное место расположения детской библиотеки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  С. Т. Аксакова</a:t>
          </a:r>
          <a:endParaRPr lang="ru-RU" sz="1600" kern="1200" dirty="0"/>
        </a:p>
      </dsp:txBody>
      <dsp:txXfrm>
        <a:off x="2412775" y="2088241"/>
        <a:ext cx="2063226" cy="16720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A5FBBF-1F58-40A8-98EB-08666BC6375F}">
      <dsp:nvSpPr>
        <dsp:cNvPr id="0" name=""/>
        <dsp:cNvSpPr/>
      </dsp:nvSpPr>
      <dsp:spPr>
        <a:xfrm>
          <a:off x="2088231" y="71997"/>
          <a:ext cx="2866519" cy="1053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Поддержка народного патриотического движения</a:t>
          </a:r>
          <a:endParaRPr lang="ru-RU" sz="1400" kern="1200" dirty="0"/>
        </a:p>
      </dsp:txBody>
      <dsp:txXfrm>
        <a:off x="2088231" y="71997"/>
        <a:ext cx="2866519" cy="1053966"/>
      </dsp:txXfrm>
    </dsp:sp>
    <dsp:sp modelId="{1C87A842-9769-4A0A-A203-107BB49A5E41}">
      <dsp:nvSpPr>
        <dsp:cNvPr id="0" name=""/>
        <dsp:cNvSpPr/>
      </dsp:nvSpPr>
      <dsp:spPr>
        <a:xfrm rot="3149083">
          <a:off x="3884404" y="1404460"/>
          <a:ext cx="574603" cy="2955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3149083">
        <a:off x="3884404" y="1404460"/>
        <a:ext cx="574603" cy="295505"/>
      </dsp:txXfrm>
    </dsp:sp>
    <dsp:sp modelId="{B27C87A1-1BFA-491A-BA66-3ECF825F3F19}">
      <dsp:nvSpPr>
        <dsp:cNvPr id="0" name=""/>
        <dsp:cNvSpPr/>
      </dsp:nvSpPr>
      <dsp:spPr>
        <a:xfrm>
          <a:off x="3960445" y="1872205"/>
          <a:ext cx="2107037" cy="1341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Количество и возраст участников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без ограничений</a:t>
          </a:r>
          <a:endParaRPr lang="ru-RU" sz="1400" kern="1200" dirty="0"/>
        </a:p>
      </dsp:txBody>
      <dsp:txXfrm>
        <a:off x="3960445" y="1872205"/>
        <a:ext cx="2107037" cy="1341458"/>
      </dsp:txXfrm>
    </dsp:sp>
    <dsp:sp modelId="{11CDFF43-85C0-4310-B610-8BFBA84F7B94}">
      <dsp:nvSpPr>
        <dsp:cNvPr id="0" name=""/>
        <dsp:cNvSpPr/>
      </dsp:nvSpPr>
      <dsp:spPr>
        <a:xfrm rot="5216730">
          <a:off x="4575993" y="3349868"/>
          <a:ext cx="426713" cy="2955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216730">
        <a:off x="4575993" y="3349868"/>
        <a:ext cx="426713" cy="295505"/>
      </dsp:txXfrm>
    </dsp:sp>
    <dsp:sp modelId="{77292A91-00A0-4C4A-8E95-5F71084545A3}">
      <dsp:nvSpPr>
        <dsp:cNvPr id="0" name=""/>
        <dsp:cNvSpPr/>
      </dsp:nvSpPr>
      <dsp:spPr>
        <a:xfrm>
          <a:off x="4104454" y="3744420"/>
          <a:ext cx="2169650" cy="11107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Погружение участников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культурную среду литературы и общения</a:t>
          </a:r>
          <a:endParaRPr lang="ru-RU" sz="1400" kern="1200" dirty="0"/>
        </a:p>
      </dsp:txBody>
      <dsp:txXfrm>
        <a:off x="4104454" y="3744420"/>
        <a:ext cx="2169650" cy="1110703"/>
      </dsp:txXfrm>
    </dsp:sp>
    <dsp:sp modelId="{C3C61997-A3F2-4020-94F6-FF9D6A2A531A}">
      <dsp:nvSpPr>
        <dsp:cNvPr id="0" name=""/>
        <dsp:cNvSpPr/>
      </dsp:nvSpPr>
      <dsp:spPr>
        <a:xfrm rot="10766852">
          <a:off x="3385788" y="4178513"/>
          <a:ext cx="426713" cy="2955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766852">
        <a:off x="3385788" y="4178513"/>
        <a:ext cx="426713" cy="295505"/>
      </dsp:txXfrm>
    </dsp:sp>
    <dsp:sp modelId="{8D87AB7B-5FD4-417F-BD34-FD6144383D3C}">
      <dsp:nvSpPr>
        <dsp:cNvPr id="0" name=""/>
        <dsp:cNvSpPr/>
      </dsp:nvSpPr>
      <dsp:spPr>
        <a:xfrm>
          <a:off x="864106" y="3744414"/>
          <a:ext cx="2343677" cy="1171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Индивидуальный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подход  к каждому участнику</a:t>
          </a:r>
          <a:endParaRPr lang="ru-RU" sz="1400" kern="1200" dirty="0"/>
        </a:p>
      </dsp:txBody>
      <dsp:txXfrm>
        <a:off x="864106" y="3744414"/>
        <a:ext cx="2343677" cy="1171526"/>
      </dsp:txXfrm>
    </dsp:sp>
    <dsp:sp modelId="{300A59B8-5B5F-497D-8C1C-5B2F9CB688BB}">
      <dsp:nvSpPr>
        <dsp:cNvPr id="0" name=""/>
        <dsp:cNvSpPr/>
      </dsp:nvSpPr>
      <dsp:spPr>
        <a:xfrm rot="16005340">
          <a:off x="1804166" y="3274581"/>
          <a:ext cx="360636" cy="2955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6005340">
        <a:off x="1804166" y="3274581"/>
        <a:ext cx="360636" cy="295505"/>
      </dsp:txXfrm>
    </dsp:sp>
    <dsp:sp modelId="{A14EE7CB-0BA6-4171-882C-AAAD5FFC8745}">
      <dsp:nvSpPr>
        <dsp:cNvPr id="0" name=""/>
        <dsp:cNvSpPr/>
      </dsp:nvSpPr>
      <dsp:spPr>
        <a:xfrm>
          <a:off x="864098" y="1872201"/>
          <a:ext cx="2134645" cy="1228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Вовлечение населения города в благотворительную деятельность </a:t>
          </a:r>
          <a:endParaRPr lang="ru-RU" sz="1800" kern="1200" dirty="0"/>
        </a:p>
      </dsp:txBody>
      <dsp:txXfrm>
        <a:off x="864098" y="1872201"/>
        <a:ext cx="2134645" cy="1228052"/>
      </dsp:txXfrm>
    </dsp:sp>
    <dsp:sp modelId="{795305E7-6AB2-4B20-AEA1-940772ABFC77}">
      <dsp:nvSpPr>
        <dsp:cNvPr id="0" name=""/>
        <dsp:cNvSpPr/>
      </dsp:nvSpPr>
      <dsp:spPr>
        <a:xfrm rot="18606915">
          <a:off x="2427647" y="1351329"/>
          <a:ext cx="670955" cy="29550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8606915">
        <a:off x="2427647" y="1351329"/>
        <a:ext cx="670955" cy="295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08ACA-7639-4371-B78A-EA6E0C4726F7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DECCC-67A7-4938-981B-7503B063A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DECCC-67A7-4938-981B-7503B063A58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1" Type="http://schemas.openxmlformats.org/officeDocument/2006/relationships/image" Target="../media/image25.jpeg"/><Relationship Id="rId2" Type="http://schemas.openxmlformats.org/officeDocument/2006/relationships/image" Target="../media/image16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19" Type="http://schemas.microsoft.com/office/2007/relationships/hdphoto" Target="NULL"/><Relationship Id="rId2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35" Type="http://schemas.microsoft.com/office/2007/relationships/hdphot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ПРАКТИКА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«БЛАГОТВОРИТЕЛЬНОЕ ОБЪЕДИНЕНИЕ </a:t>
            </a:r>
            <a:br>
              <a:rPr lang="ru-RU" sz="3600" b="1" dirty="0" smtClean="0"/>
            </a:br>
            <a:r>
              <a:rPr lang="ru-RU" sz="3600" b="1" dirty="0" smtClean="0"/>
              <a:t> «КАТЮША» - </a:t>
            </a:r>
            <a:br>
              <a:rPr lang="ru-RU" sz="3600" b="1" dirty="0" smtClean="0"/>
            </a:br>
            <a:r>
              <a:rPr lang="ru-RU" sz="3600" b="1" cap="all" dirty="0" smtClean="0"/>
              <a:t>союз </a:t>
            </a:r>
            <a:br>
              <a:rPr lang="ru-RU" sz="3600" b="1" cap="all" dirty="0" smtClean="0"/>
            </a:br>
            <a:r>
              <a:rPr lang="ru-RU" sz="3600" b="1" cap="all" dirty="0" smtClean="0"/>
              <a:t>поколений, инклюзии, патриотизма</a:t>
            </a:r>
            <a:r>
              <a:rPr lang="ru-RU" sz="3600" b="1" dirty="0" smtClean="0"/>
              <a:t>»</a:t>
            </a:r>
          </a:p>
        </p:txBody>
      </p:sp>
      <p:pic>
        <p:nvPicPr>
          <p:cNvPr id="1026" name="Picture 2" descr="\\Server\docs\Vremeno\Логотипы\логотип без подлож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936104" cy="10343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33265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МБУК «Центральная городская детская библиотека имени С. Т. Аксакова»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732240" y="3645024"/>
            <a:ext cx="2411760" cy="3212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94928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Трёхгорный</a:t>
            </a:r>
          </a:p>
          <a:p>
            <a:pPr algn="ctr"/>
            <a:r>
              <a:rPr lang="ru-RU" dirty="0" smtClean="0"/>
              <a:t>2023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vintazhnye-knigi-na-derevyannoj-stoleshnice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5900" t="6996" r="3501" b="5499"/>
          <a:stretch>
            <a:fillRect/>
          </a:stretch>
        </p:blipFill>
        <p:spPr bwMode="auto">
          <a:xfrm>
            <a:off x="0" y="-315415"/>
            <a:ext cx="9144000" cy="717341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lum bright="10000" contrast="10000"/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1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8862" t="4399" r="6627" b="58856"/>
          <a:stretch/>
        </p:blipFill>
        <p:spPr bwMode="auto">
          <a:xfrm rot="5400000">
            <a:off x="5783758" y="3009330"/>
            <a:ext cx="4164708" cy="25557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90712">
            <a:off x="645846" y="-130880"/>
            <a:ext cx="7828021" cy="1143000"/>
          </a:xfrm>
        </p:spPr>
        <p:txBody>
          <a:bodyPr/>
          <a:lstStyle/>
          <a:p>
            <a:r>
              <a:rPr lang="ru-RU" dirty="0" smtClean="0"/>
              <a:t>ПЕРСПЕКТИВЫ РАЗВИТИЯ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rot="305835">
            <a:off x="436306" y="689292"/>
            <a:ext cx="8229600" cy="4525963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000" b="1" dirty="0" smtClean="0"/>
              <a:t>Практика будет развиваться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/>
              <a:t>по намеченному пути до окончания СВО,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/>
              <a:t> вовлекая в свои ряды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/>
              <a:t>все больше горожан разного возраста </a:t>
            </a:r>
          </a:p>
        </p:txBody>
      </p:sp>
      <p:pic>
        <p:nvPicPr>
          <p:cNvPr id="10" name="Picture 2" descr="C:\Users\User\Desktop\HrbIlCrb2Os.jpg"/>
          <p:cNvPicPr>
            <a:picLocks noChangeAspect="1" noChangeArrowheads="1"/>
          </p:cNvPicPr>
          <p:nvPr/>
        </p:nvPicPr>
        <p:blipFill>
          <a:blip r:embed="rId20" cstate="print"/>
          <a:srcRect l="8909" t="10178" r="21050" b="-865"/>
          <a:stretch>
            <a:fillRect/>
          </a:stretch>
        </p:blipFill>
        <p:spPr bwMode="auto">
          <a:xfrm>
            <a:off x="3275856" y="4285874"/>
            <a:ext cx="3384376" cy="2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5" descr="C:\Users\User\Desktop\HSnKtEJJAxI.jpg"/>
          <p:cNvPicPr>
            <a:picLocks noChangeAspect="1" noChangeArrowheads="1"/>
          </p:cNvPicPr>
          <p:nvPr/>
        </p:nvPicPr>
        <p:blipFill>
          <a:blip r:embed="rId21" cstate="print"/>
          <a:srcRect l="4259" t="2223" r="2270"/>
          <a:stretch>
            <a:fillRect/>
          </a:stretch>
        </p:blipFill>
        <p:spPr bwMode="auto">
          <a:xfrm>
            <a:off x="0" y="2276872"/>
            <a:ext cx="3384376" cy="4425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3" name="Picture 4" descr="C:\Users\User\Desktop\Aw45aO2VPBk.jpg"/>
          <p:cNvPicPr>
            <a:picLocks noChangeAspect="1" noChangeArrowheads="1"/>
          </p:cNvPicPr>
          <p:nvPr/>
        </p:nvPicPr>
        <p:blipFill>
          <a:blip r:embed="rId22" cstate="print"/>
          <a:srcRect t="16237"/>
          <a:stretch>
            <a:fillRect/>
          </a:stretch>
        </p:blipFill>
        <p:spPr bwMode="auto">
          <a:xfrm>
            <a:off x="3059832" y="2492896"/>
            <a:ext cx="3384376" cy="18574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/>
              <a:t>Цели:</a:t>
            </a:r>
            <a:r>
              <a:rPr lang="ru-RU" sz="1400" dirty="0" smtClean="0"/>
              <a:t> </a:t>
            </a:r>
          </a:p>
          <a:p>
            <a:pPr algn="just"/>
            <a:r>
              <a:rPr lang="ru-RU" sz="1400" dirty="0" smtClean="0"/>
              <a:t>Материальная и психологическая поддержка бойцов СВО и жителей территорий в зоне  военных  действий</a:t>
            </a:r>
          </a:p>
          <a:p>
            <a:pPr algn="just"/>
            <a:r>
              <a:rPr lang="ru-RU" sz="1400" dirty="0" smtClean="0"/>
              <a:t>Расширение </a:t>
            </a:r>
            <a:r>
              <a:rPr lang="ru-RU" sz="1400" dirty="0" err="1" smtClean="0"/>
              <a:t>социокультурных</a:t>
            </a:r>
            <a:r>
              <a:rPr lang="ru-RU" sz="1400" dirty="0" smtClean="0"/>
              <a:t> контактов жителей города старшего поколения, а также  людей с ограниченными возможностями здоровья.</a:t>
            </a:r>
          </a:p>
          <a:p>
            <a:pPr algn="just"/>
            <a:r>
              <a:rPr lang="ru-RU" sz="1400" dirty="0" smtClean="0"/>
              <a:t>Патриотическое воспитание детей на примере старших</a:t>
            </a:r>
          </a:p>
          <a:p>
            <a:pPr algn="just">
              <a:buNone/>
            </a:pPr>
            <a:endParaRPr lang="ru-RU" sz="1400" dirty="0"/>
          </a:p>
          <a:p>
            <a:pPr algn="just">
              <a:buNone/>
            </a:pPr>
            <a:r>
              <a:rPr lang="ru-RU" sz="1400" b="1" dirty="0" smtClean="0"/>
              <a:t>Задачи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</a:p>
          <a:p>
            <a:pPr algn="just"/>
            <a:r>
              <a:rPr lang="ru-RU" sz="1400" dirty="0" smtClean="0"/>
              <a:t>Открытие </a:t>
            </a:r>
            <a:r>
              <a:rPr lang="ru-RU" sz="1400" dirty="0"/>
              <a:t>и деятельность благотворительного объединения «Катюша»</a:t>
            </a:r>
          </a:p>
          <a:p>
            <a:pPr algn="just"/>
            <a:r>
              <a:rPr lang="ru-RU" sz="1400" dirty="0" smtClean="0"/>
              <a:t>Рекламно-информационная </a:t>
            </a:r>
            <a:r>
              <a:rPr lang="ru-RU" sz="1400" dirty="0"/>
              <a:t>кампания по вовлечению в деятельность объединения жителей города, умеющих или желающих научиться вязать спицами; имеющих возможность внести финансовые пожертвования на приобретение пряжи</a:t>
            </a:r>
          </a:p>
          <a:p>
            <a:pPr algn="just"/>
            <a:r>
              <a:rPr lang="ru-RU" sz="1400" dirty="0" smtClean="0"/>
              <a:t>Создание </a:t>
            </a:r>
            <a:r>
              <a:rPr lang="ru-RU" sz="1400" dirty="0"/>
              <a:t>в библиотеке комфортных условий для организации коллективных встреч участников </a:t>
            </a:r>
            <a:r>
              <a:rPr lang="ru-RU" sz="1400" dirty="0" smtClean="0"/>
              <a:t>объединения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Разработка технологических требований к качеству вязаных  изделий, предназначенных для бойцов передовой</a:t>
            </a:r>
          </a:p>
          <a:p>
            <a:pPr algn="just"/>
            <a:r>
              <a:rPr lang="ru-RU" sz="1400" dirty="0" smtClean="0"/>
              <a:t>Составление </a:t>
            </a:r>
            <a:r>
              <a:rPr lang="ru-RU" sz="1400" dirty="0"/>
              <a:t>списков литературы, подходящей для громких читок во время коллективных творческих вечеров участников объединения</a:t>
            </a:r>
          </a:p>
          <a:p>
            <a:pPr algn="just"/>
            <a:r>
              <a:rPr lang="ru-RU" sz="1400" dirty="0" smtClean="0"/>
              <a:t>Изготовление  </a:t>
            </a:r>
            <a:r>
              <a:rPr lang="ru-RU" sz="1400" dirty="0"/>
              <a:t>(вязание) теплых вещей </a:t>
            </a:r>
          </a:p>
          <a:p>
            <a:pPr algn="just"/>
            <a:r>
              <a:rPr lang="ru-RU" sz="1400" dirty="0" smtClean="0"/>
              <a:t>Посещение </a:t>
            </a:r>
            <a:r>
              <a:rPr lang="ru-RU" sz="1400" dirty="0"/>
              <a:t>на дому </a:t>
            </a:r>
            <a:r>
              <a:rPr lang="ru-RU" sz="1400" dirty="0" err="1"/>
              <a:t>маломобильных</a:t>
            </a:r>
            <a:r>
              <a:rPr lang="ru-RU" sz="1400" dirty="0"/>
              <a:t> граждан-мастеров вязания, желающих принимать участие в общем деле</a:t>
            </a:r>
          </a:p>
          <a:p>
            <a:pPr algn="just"/>
            <a:r>
              <a:rPr lang="ru-RU" sz="1400" dirty="0" smtClean="0"/>
              <a:t>Взаимодействие </a:t>
            </a:r>
            <a:r>
              <a:rPr lang="ru-RU" sz="1400" dirty="0"/>
              <a:t>с детскими организациями для дополнения посылок с вязаными вещами  детскими письмами и открытками 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Сотрудничество </a:t>
            </a:r>
            <a:r>
              <a:rPr lang="ru-RU" sz="1400" dirty="0"/>
              <a:t>и координация действий с городскими пунктами сбора </a:t>
            </a:r>
            <a:r>
              <a:rPr lang="ru-RU" sz="1400" dirty="0" smtClean="0"/>
              <a:t>гуманитарной помощи</a:t>
            </a:r>
            <a:endParaRPr lang="ru-RU" sz="1400" dirty="0"/>
          </a:p>
          <a:p>
            <a:pPr algn="just"/>
            <a:r>
              <a:rPr lang="ru-RU" sz="1400" dirty="0" smtClean="0"/>
              <a:t>Отправка </a:t>
            </a:r>
            <a:r>
              <a:rPr lang="ru-RU" sz="1400" dirty="0"/>
              <a:t>комплектов теплых вещей в места назначения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7704856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dirty="0" smtClean="0"/>
              <a:t>Благотворительное объединение волонтеров «Катюша» 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/>
              <a:t>      открыто в ноябре 2022 года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/>
          </a:p>
          <a:p>
            <a:pPr>
              <a:spcBef>
                <a:spcPts val="0"/>
              </a:spcBef>
            </a:pPr>
            <a:r>
              <a:rPr lang="ru-RU" sz="2000" dirty="0" err="1" smtClean="0"/>
              <a:t>Слоган</a:t>
            </a:r>
            <a:r>
              <a:rPr lang="ru-RU" sz="2000" dirty="0" smtClean="0"/>
              <a:t> - «Все в этом мире связано»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 Основной вид  деятельности - ручное творчество. 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/>
              <a:t>       Техника: вязание спицами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 Назначение продукции - для бойцов СВО и мирного населения сопредельных с боевыми действиями территорий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Объединение работает в </a:t>
            </a:r>
            <a:r>
              <a:rPr lang="ru-RU" sz="2000" dirty="0" err="1" smtClean="0"/>
              <a:t>очно-заочном</a:t>
            </a:r>
            <a:r>
              <a:rPr lang="ru-RU" sz="2000" dirty="0" smtClean="0"/>
              <a:t> режиме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«Катюша» действует на добровольные пожертвования горожан  </a:t>
            </a:r>
          </a:p>
          <a:p>
            <a:pPr>
              <a:spcBef>
                <a:spcPts val="0"/>
              </a:spcBef>
              <a:buNone/>
            </a:pPr>
            <a:endParaRPr lang="ru-RU" sz="2000" dirty="0" smtClean="0"/>
          </a:p>
          <a:p>
            <a:pPr>
              <a:spcBef>
                <a:spcPts val="0"/>
              </a:spcBef>
              <a:buNone/>
            </a:pPr>
            <a:endParaRPr lang="ru-RU" sz="2000" dirty="0" smtClean="0"/>
          </a:p>
          <a:p>
            <a:pPr>
              <a:spcBef>
                <a:spcPts val="0"/>
              </a:spcBef>
              <a:buNone/>
            </a:pPr>
            <a:endParaRPr lang="ru-RU" sz="2000" dirty="0" smtClean="0"/>
          </a:p>
          <a:p>
            <a:pPr>
              <a:spcBef>
                <a:spcPts val="0"/>
              </a:spcBef>
              <a:buNone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020272" y="116632"/>
            <a:ext cx="1938311" cy="2592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352" y="2564905"/>
            <a:ext cx="140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/>
              <a:t>Логотип объединения</a:t>
            </a:r>
            <a:endParaRPr lang="ru-RU" sz="1200" i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9470" r="9716" b="15805"/>
          <a:stretch/>
        </p:blipFill>
        <p:spPr bwMode="auto">
          <a:xfrm>
            <a:off x="5615608" y="3933056"/>
            <a:ext cx="3528392" cy="2924944"/>
          </a:xfrm>
          <a:prstGeom prst="rect">
            <a:avLst/>
          </a:prstGeom>
          <a:noFill/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 descr="\\Server\docs\Vremeno\Шапкина М. И\Лучшая муниципальная практика Катюша\Презентация практики - фотографии\Ассортимент (носки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933056"/>
            <a:ext cx="3735923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54.userapi.com/impg/9-2DrYJfFoKxjy0ox_dloBdiWRBVl_p7VRpRcQ/NAR8UXTD4yM.jpg?size=682x807&amp;quality=95&amp;sign=544edd52302288dc3ac5d385bb6b28db&amp;c_uniq_tag=Jk861QjQDe5MT834VI9YFIkbJxzIoEVyGAfbc9MbukY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47538" t="8137" r="-642" b="27949"/>
          <a:stretch/>
        </p:blipFill>
        <p:spPr bwMode="auto">
          <a:xfrm>
            <a:off x="0" y="3933056"/>
            <a:ext cx="2051720" cy="2924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020272" y="0"/>
            <a:ext cx="1938311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тская библиоте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6714" cy="5085184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24744"/>
          <a:ext cx="871296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апкина М. И. (собирает посылку).jpg"/>
          <p:cNvPicPr>
            <a:picLocks noChangeAspect="1"/>
          </p:cNvPicPr>
          <p:nvPr/>
        </p:nvPicPr>
        <p:blipFill>
          <a:blip r:embed="rId2" cstate="print"/>
          <a:srcRect l="4678" t="3402" r="19644" b="14700"/>
          <a:stretch>
            <a:fillRect/>
          </a:stretch>
        </p:blipFill>
        <p:spPr>
          <a:xfrm>
            <a:off x="1475656" y="0"/>
            <a:ext cx="9396536" cy="7634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960440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Наши принципиальные </a:t>
            </a:r>
            <a:r>
              <a:rPr lang="ru-RU" sz="2000" dirty="0"/>
              <a:t>подходы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684584" y="1412776"/>
          <a:ext cx="8496944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00192" y="6237312"/>
            <a:ext cx="3096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Маргарита Игоревна Шапкина – руководитель объединения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1760" y="18864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Результаты практики</a:t>
            </a:r>
            <a:endParaRPr lang="ru-RU" sz="2400" b="1" dirty="0"/>
          </a:p>
        </p:txBody>
      </p:sp>
      <p:pic>
        <p:nvPicPr>
          <p:cNvPr id="9" name="Рисунок 8" descr="Посылка 3.10.23.jpg"/>
          <p:cNvPicPr>
            <a:picLocks noChangeAspect="1"/>
          </p:cNvPicPr>
          <p:nvPr/>
        </p:nvPicPr>
        <p:blipFill>
          <a:blip r:embed="rId2" cstate="print"/>
          <a:srcRect l="11812" t="25431" r="17713" b="17928"/>
          <a:stretch>
            <a:fillRect/>
          </a:stretch>
        </p:blipFill>
        <p:spPr>
          <a:xfrm>
            <a:off x="4788024" y="4293096"/>
            <a:ext cx="4208462" cy="2304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4048" y="69269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Краснодона и Энергодара получили более 200 </a:t>
            </a:r>
          </a:p>
          <a:p>
            <a:pPr algn="ctr"/>
            <a:r>
              <a:rPr lang="ru-RU" dirty="0" smtClean="0"/>
              <a:t>нарядных  вязаных изделий</a:t>
            </a:r>
            <a:endParaRPr lang="ru-RU" dirty="0"/>
          </a:p>
        </p:txBody>
      </p:sp>
      <p:pic>
        <p:nvPicPr>
          <p:cNvPr id="11" name="Рисунок 10" descr="Ассортимент (носки с этикетками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4426701" cy="2016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76470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smtClean="0"/>
              <a:t>Более 400 воинов СВО получили  шерстяные носки, шапки, жилеты, пояса, варежки…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342900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Посылки дополняются эмоциональными подарками от детей и сладостями</a:t>
            </a:r>
            <a:endParaRPr lang="ru-RU" sz="1600" dirty="0"/>
          </a:p>
        </p:txBody>
      </p:sp>
      <p:pic>
        <p:nvPicPr>
          <p:cNvPr id="16" name="Рисунок 15" descr="Конфетные дни 2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23400" r="5201" b="14300"/>
          <a:stretch>
            <a:fillRect/>
          </a:stretch>
        </p:blipFill>
        <p:spPr>
          <a:xfrm>
            <a:off x="2798814" y="3933056"/>
            <a:ext cx="1754771" cy="2808312"/>
          </a:xfrm>
          <a:prstGeom prst="rect">
            <a:avLst/>
          </a:prstGeom>
        </p:spPr>
      </p:pic>
      <p:pic>
        <p:nvPicPr>
          <p:cNvPr id="17" name="Рисунок 16" descr="Конфетные дни 1.jpg"/>
          <p:cNvPicPr>
            <a:picLocks noChangeAspect="1"/>
          </p:cNvPicPr>
          <p:nvPr/>
        </p:nvPicPr>
        <p:blipFill>
          <a:blip r:embed="rId5" cstate="print"/>
          <a:srcRect l="43700" t="12201" r="33463" b="64699"/>
          <a:stretch>
            <a:fillRect/>
          </a:stretch>
        </p:blipFill>
        <p:spPr>
          <a:xfrm>
            <a:off x="133690" y="4149080"/>
            <a:ext cx="2562830" cy="1944216"/>
          </a:xfrm>
          <a:prstGeom prst="rect">
            <a:avLst/>
          </a:prstGeom>
        </p:spPr>
      </p:pic>
      <p:pic>
        <p:nvPicPr>
          <p:cNvPr id="18" name="Рисунок 17" descr="Детям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74343">
            <a:off x="4932040" y="1772816"/>
            <a:ext cx="1602178" cy="1281742"/>
          </a:xfrm>
          <a:prstGeom prst="rect">
            <a:avLst/>
          </a:prstGeom>
        </p:spPr>
      </p:pic>
      <p:pic>
        <p:nvPicPr>
          <p:cNvPr id="19" name="Рисунок 18" descr="Детям 2.jpg"/>
          <p:cNvPicPr>
            <a:picLocks noChangeAspect="1"/>
          </p:cNvPicPr>
          <p:nvPr/>
        </p:nvPicPr>
        <p:blipFill>
          <a:blip r:embed="rId7" cstate="print"/>
          <a:srcRect l="8342" t="10101" r="11059" b="6951"/>
          <a:stretch>
            <a:fillRect/>
          </a:stretch>
        </p:blipFill>
        <p:spPr>
          <a:xfrm rot="20901714">
            <a:off x="6876256" y="1700808"/>
            <a:ext cx="1379090" cy="1224136"/>
          </a:xfrm>
          <a:prstGeom prst="rect">
            <a:avLst/>
          </a:prstGeom>
        </p:spPr>
      </p:pic>
      <p:pic>
        <p:nvPicPr>
          <p:cNvPr id="21" name="Рисунок 20" descr="Детям4.jpg"/>
          <p:cNvPicPr>
            <a:picLocks noChangeAspect="1"/>
          </p:cNvPicPr>
          <p:nvPr/>
        </p:nvPicPr>
        <p:blipFill>
          <a:blip r:embed="rId8" cstate="print"/>
          <a:srcRect l="16926" t="17450" r="20075"/>
          <a:stretch>
            <a:fillRect/>
          </a:stretch>
        </p:blipFill>
        <p:spPr>
          <a:xfrm rot="578943">
            <a:off x="7418632" y="2821547"/>
            <a:ext cx="1465444" cy="1440160"/>
          </a:xfrm>
          <a:prstGeom prst="rect">
            <a:avLst/>
          </a:prstGeom>
        </p:spPr>
      </p:pic>
      <p:pic>
        <p:nvPicPr>
          <p:cNvPr id="22" name="Рисунок 21" descr="Детям (собираем посылку № 2).jpg"/>
          <p:cNvPicPr>
            <a:picLocks noChangeAspect="1"/>
          </p:cNvPicPr>
          <p:nvPr/>
        </p:nvPicPr>
        <p:blipFill>
          <a:blip r:embed="rId9" cstate="print"/>
          <a:srcRect l="10585" t="6951" r="4278" b="23750"/>
          <a:stretch>
            <a:fillRect/>
          </a:stretch>
        </p:blipFill>
        <p:spPr>
          <a:xfrm rot="20769031">
            <a:off x="5409474" y="2930872"/>
            <a:ext cx="200313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vintazhnye-knigi-na-derevyannoj-stoleshnice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5900" t="6996" r="3501" b="5499"/>
          <a:stretch>
            <a:fillRect/>
          </a:stretch>
        </p:blipFill>
        <p:spPr bwMode="auto">
          <a:xfrm>
            <a:off x="3559100" y="2708920"/>
            <a:ext cx="5782710" cy="453650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568863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Результаты практики</a:t>
            </a:r>
            <a:endParaRPr lang="ru-RU" dirty="0"/>
          </a:p>
        </p:txBody>
      </p:sp>
      <p:pic>
        <p:nvPicPr>
          <p:cNvPr id="4" name="Рисунок 3" descr="Общее фото 1.jpg"/>
          <p:cNvPicPr>
            <a:picLocks noChangeAspect="1"/>
          </p:cNvPicPr>
          <p:nvPr/>
        </p:nvPicPr>
        <p:blipFill>
          <a:blip r:embed="rId4" cstate="print"/>
          <a:srcRect l="8263" r="8263" b="19200"/>
          <a:stretch>
            <a:fillRect/>
          </a:stretch>
        </p:blipFill>
        <p:spPr>
          <a:xfrm>
            <a:off x="179512" y="4005064"/>
            <a:ext cx="4680521" cy="2548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92696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Почти сотня жителей города </a:t>
            </a:r>
          </a:p>
          <a:p>
            <a:pPr algn="ctr"/>
            <a:r>
              <a:rPr lang="ru-RU" dirty="0" smtClean="0"/>
              <a:t>объединились общей  патриотической целью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Среди 95 участников – три  поколения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Повысилось  качество жизни участников </a:t>
            </a:r>
          </a:p>
          <a:p>
            <a:pPr algn="ctr"/>
            <a:r>
              <a:rPr lang="ru-RU" dirty="0" smtClean="0"/>
              <a:t>пожилого возраста и  мастериц, </a:t>
            </a:r>
          </a:p>
          <a:p>
            <a:pPr algn="ctr"/>
            <a:r>
              <a:rPr lang="ru-RU" dirty="0" smtClean="0"/>
              <a:t>имеющих ограничения по здоровью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жизнь юных участников</a:t>
            </a:r>
          </a:p>
          <a:p>
            <a:pPr algn="ctr"/>
            <a:r>
              <a:rPr lang="ru-RU" dirty="0" smtClean="0"/>
              <a:t>вошёл достойный пример старших </a:t>
            </a:r>
          </a:p>
          <a:p>
            <a:endParaRPr lang="ru-RU" dirty="0"/>
          </a:p>
        </p:txBody>
      </p:sp>
      <p:pic>
        <p:nvPicPr>
          <p:cNvPr id="6" name="Рисунок 5" descr="\\Server\docs\Vremeno\Шапкина М. И\Лучшая муниципальная практика Катюша\Презентация практики - фотографии\Письмо вязальщицы.jpg"/>
          <p:cNvPicPr/>
          <p:nvPr/>
        </p:nvPicPr>
        <p:blipFill>
          <a:blip r:embed="rId5" cstate="print">
            <a:lum bright="-10000" contrast="20000"/>
          </a:blip>
          <a:srcRect l="27534" t="15032" r="45323" b="36013"/>
          <a:stretch>
            <a:fillRect/>
          </a:stretch>
        </p:blipFill>
        <p:spPr bwMode="auto">
          <a:xfrm rot="314063">
            <a:off x="5852043" y="355930"/>
            <a:ext cx="2221633" cy="29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esktop\snFCKOoMZ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717032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>
            <a:lum bright="20000" contrast="20000"/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>
                  <a14:imgLayer r:embed="rId3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561" t="3486" r="7919" b="7954"/>
          <a:stretch/>
        </p:blipFill>
        <p:spPr bwMode="auto">
          <a:xfrm rot="16200000">
            <a:off x="1312447" y="-944294"/>
            <a:ext cx="6447099" cy="8856984"/>
          </a:xfrm>
          <a:prstGeom prst="rect">
            <a:avLst/>
          </a:prstGeom>
          <a:noFill/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Деятельность благотворительного объединения «Катюша» </a:t>
            </a:r>
          </a:p>
          <a:p>
            <a:pPr algn="ctr">
              <a:buNone/>
            </a:pPr>
            <a:r>
              <a:rPr lang="ru-RU" sz="2000" dirty="0" smtClean="0"/>
              <a:t>необходима и значима!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788024" y="980728"/>
            <a:ext cx="3960440" cy="5472608"/>
          </a:xfrm>
          <a:prstGeom prst="rect">
            <a:avLst/>
          </a:prstGeom>
        </p:spPr>
      </p:pic>
      <p:pic>
        <p:nvPicPr>
          <p:cNvPr id="5" name="Рисунок 4" descr="\\Server\docs\Vremeno\Шапкина М. И\Лучшая муниципальная практика Катюша\img20231013_115709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073997" cy="559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424</Words>
  <Application>Microsoft Office PowerPoint</Application>
  <PresentationFormat>Экран (4:3)</PresentationFormat>
  <Paragraphs>86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ПРАКТИКА  «БЛАГОТВОРИТЕЛЬНОЕ ОБЪЕДИНЕНИЕ   «КАТЮША» -  союз  поколений, инклюзии, патриотизма»</vt:lpstr>
      <vt:lpstr>Слайд 2</vt:lpstr>
      <vt:lpstr>Слайд 3</vt:lpstr>
      <vt:lpstr>Слайд 4</vt:lpstr>
      <vt:lpstr>Наши принципиальные подходы</vt:lpstr>
      <vt:lpstr>Слайд 6</vt:lpstr>
      <vt:lpstr>Слайд 7</vt:lpstr>
      <vt:lpstr>Слайд 8</vt:lpstr>
      <vt:lpstr>Слайд 9</vt:lpstr>
      <vt:lpstr>ПЕРСПЕКТИВЫ РАЗВИТИЯ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«БЛАГОТВОРИТЕЛЬНОЕ ОБЪЕДИНЕНИЕ   «КАТЮША» - союз  поколений, инклюзии, патриотизма»</dc:title>
  <dc:creator>Пользователь</dc:creator>
  <cp:lastModifiedBy>Пользователь</cp:lastModifiedBy>
  <cp:revision>39</cp:revision>
  <dcterms:created xsi:type="dcterms:W3CDTF">2023-10-16T07:30:57Z</dcterms:created>
  <dcterms:modified xsi:type="dcterms:W3CDTF">2023-10-17T05:47:31Z</dcterms:modified>
</cp:coreProperties>
</file>