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368" r:id="rId2"/>
    <p:sldId id="2379" r:id="rId3"/>
    <p:sldId id="2352" r:id="rId4"/>
    <p:sldId id="2366" r:id="rId5"/>
    <p:sldId id="2375" r:id="rId6"/>
    <p:sldId id="2372" r:id="rId7"/>
    <p:sldId id="2373" r:id="rId8"/>
    <p:sldId id="2371" r:id="rId9"/>
    <p:sldId id="2376" r:id="rId10"/>
    <p:sldId id="2377" r:id="rId11"/>
    <p:sldId id="2359" r:id="rId12"/>
    <p:sldId id="2296" r:id="rId13"/>
  </p:sldIdLst>
  <p:sldSz cx="12192000" cy="6858000"/>
  <p:notesSz cx="6797675" cy="992505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Montserrat Bold" panose="020B0604020202020204" charset="-52"/>
      <p:bold r:id="rId27"/>
    </p:embeddedFont>
    <p:embeddedFont>
      <p:font typeface="Montserrat Black" panose="020B0604020202020204" charset="-52"/>
      <p:bold r:id="rId28"/>
      <p:boldItalic r:id="rId29"/>
    </p:embeddedFont>
    <p:embeddedFont>
      <p:font typeface="Montserrat SemiBold" panose="020B0604020202020204" charset="-52"/>
      <p:bold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1792" autoAdjust="0"/>
  </p:normalViewPr>
  <p:slideViewPr>
    <p:cSldViewPr snapToGrid="0" showGuides="1">
      <p:cViewPr varScale="1">
        <p:scale>
          <a:sx n="90" d="100"/>
          <a:sy n="90" d="100"/>
        </p:scale>
        <p:origin x="1392" y="96"/>
      </p:cViewPr>
      <p:guideLst>
        <p:guide orient="horz" pos="3906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5D49-C4D1-4065-B9A4-72FC4E6F3D72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9AB6-6731-4789-9030-26DFA01DAF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9AB6-6731-4789-9030-26DFA01DAF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7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9AB6-6731-4789-9030-26DFA01DAF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2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Рисунок 7">
            <a:extLst>
              <a:ext uri="{FF2B5EF4-FFF2-40B4-BE49-F238E27FC236}">
                <a16:creationId xmlns:a16="http://schemas.microsoft.com/office/drawing/2014/main" id="{C967B754-DA7B-434B-A27C-4771EF4B5776}"/>
              </a:ext>
            </a:extLst>
          </p:cNvPr>
          <p:cNvGrpSpPr/>
          <p:nvPr/>
        </p:nvGrpSpPr>
        <p:grpSpPr>
          <a:xfrm>
            <a:off x="5177795" y="564869"/>
            <a:ext cx="6321314" cy="6332676"/>
            <a:chOff x="6357911" y="1581177"/>
            <a:chExt cx="2018538" cy="202216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3CEA5B1E-FD4C-4C5C-B402-D52B67C42890}"/>
                </a:ext>
              </a:extLst>
            </p:cNvPr>
            <p:cNvSpPr/>
            <p:nvPr/>
          </p:nvSpPr>
          <p:spPr>
            <a:xfrm>
              <a:off x="6556802" y="2177852"/>
              <a:ext cx="1819647" cy="1423678"/>
            </a:xfrm>
            <a:custGeom>
              <a:avLst/>
              <a:gdLst>
                <a:gd name="connsiteX0" fmla="*/ 1521763 w 1819647"/>
                <a:gd name="connsiteY0" fmla="*/ 145542 h 1423677"/>
                <a:gd name="connsiteX1" fmla="*/ 1790781 w 1819647"/>
                <a:gd name="connsiteY1" fmla="*/ 400957 h 1423677"/>
                <a:gd name="connsiteX2" fmla="*/ 1761461 w 1819647"/>
                <a:gd name="connsiteY2" fmla="*/ 558741 h 1423677"/>
                <a:gd name="connsiteX3" fmla="*/ 1606398 w 1819647"/>
                <a:gd name="connsiteY3" fmla="*/ 464736 h 1423677"/>
                <a:gd name="connsiteX4" fmla="*/ 1474912 w 1819647"/>
                <a:gd name="connsiteY4" fmla="*/ 454761 h 1423677"/>
                <a:gd name="connsiteX5" fmla="*/ 1474005 w 1819647"/>
                <a:gd name="connsiteY5" fmla="*/ 455063 h 1423677"/>
                <a:gd name="connsiteX6" fmla="*/ 1099194 w 1819647"/>
                <a:gd name="connsiteY6" fmla="*/ 575063 h 1423677"/>
                <a:gd name="connsiteX7" fmla="*/ 1099194 w 1819647"/>
                <a:gd name="connsiteY7" fmla="*/ 621008 h 1423677"/>
                <a:gd name="connsiteX8" fmla="*/ 1190781 w 1819647"/>
                <a:gd name="connsiteY8" fmla="*/ 1423527 h 1423677"/>
                <a:gd name="connsiteX9" fmla="*/ 1094660 w 1819647"/>
                <a:gd name="connsiteY9" fmla="*/ 1423527 h 1423677"/>
                <a:gd name="connsiteX10" fmla="*/ 974358 w 1819647"/>
                <a:gd name="connsiteY10" fmla="*/ 791486 h 1423677"/>
                <a:gd name="connsiteX11" fmla="*/ 973753 w 1819647"/>
                <a:gd name="connsiteY11" fmla="*/ 791788 h 1423677"/>
                <a:gd name="connsiteX12" fmla="*/ 973753 w 1819647"/>
                <a:gd name="connsiteY12" fmla="*/ 791788 h 1423677"/>
                <a:gd name="connsiteX13" fmla="*/ 972544 w 1819647"/>
                <a:gd name="connsiteY13" fmla="*/ 792091 h 1423677"/>
                <a:gd name="connsiteX14" fmla="*/ 944433 w 1819647"/>
                <a:gd name="connsiteY14" fmla="*/ 1423527 h 1423677"/>
                <a:gd name="connsiteX15" fmla="*/ 855567 w 1819647"/>
                <a:gd name="connsiteY15" fmla="*/ 1423527 h 1423677"/>
                <a:gd name="connsiteX16" fmla="*/ 853753 w 1819647"/>
                <a:gd name="connsiteY16" fmla="*/ 1423527 h 1423677"/>
                <a:gd name="connsiteX17" fmla="*/ 828061 w 1819647"/>
                <a:gd name="connsiteY17" fmla="*/ 663627 h 1423677"/>
                <a:gd name="connsiteX18" fmla="*/ 374055 w 1819647"/>
                <a:gd name="connsiteY18" fmla="*/ 663627 h 1423677"/>
                <a:gd name="connsiteX19" fmla="*/ 141612 w 1819647"/>
                <a:gd name="connsiteY19" fmla="*/ 793602 h 1423677"/>
                <a:gd name="connsiteX20" fmla="*/ 113804 w 1819647"/>
                <a:gd name="connsiteY20" fmla="*/ 1422922 h 1423677"/>
                <a:gd name="connsiteX21" fmla="*/ 23426 w 1819647"/>
                <a:gd name="connsiteY21" fmla="*/ 1422922 h 1423677"/>
                <a:gd name="connsiteX22" fmla="*/ 23426 w 1819647"/>
                <a:gd name="connsiteY22" fmla="*/ 1422922 h 1423677"/>
                <a:gd name="connsiteX23" fmla="*/ 18589 w 1819647"/>
                <a:gd name="connsiteY23" fmla="*/ 1422922 h 1423677"/>
                <a:gd name="connsiteX24" fmla="*/ 2267 w 1819647"/>
                <a:gd name="connsiteY24" fmla="*/ 808413 h 1423677"/>
                <a:gd name="connsiteX25" fmla="*/ 2569 w 1819647"/>
                <a:gd name="connsiteY25" fmla="*/ 808413 h 1423677"/>
                <a:gd name="connsiteX26" fmla="*/ 2267 w 1819647"/>
                <a:gd name="connsiteY26" fmla="*/ 793904 h 1423677"/>
                <a:gd name="connsiteX27" fmla="*/ 130428 w 1819647"/>
                <a:gd name="connsiteY27" fmla="*/ 634005 h 1423677"/>
                <a:gd name="connsiteX28" fmla="*/ 130428 w 1819647"/>
                <a:gd name="connsiteY28" fmla="*/ 476524 h 1423677"/>
                <a:gd name="connsiteX29" fmla="*/ 101108 w 1819647"/>
                <a:gd name="connsiteY29" fmla="*/ 476524 h 1423677"/>
                <a:gd name="connsiteX30" fmla="*/ 322972 w 1819647"/>
                <a:gd name="connsiteY30" fmla="*/ 254660 h 1423677"/>
                <a:gd name="connsiteX31" fmla="*/ 828363 w 1819647"/>
                <a:gd name="connsiteY31" fmla="*/ 254660 h 1423677"/>
                <a:gd name="connsiteX32" fmla="*/ 922670 w 1819647"/>
                <a:gd name="connsiteY32" fmla="*/ 161259 h 1423677"/>
                <a:gd name="connsiteX33" fmla="*/ 853149 w 1819647"/>
                <a:gd name="connsiteY33" fmla="*/ 161259 h 1423677"/>
                <a:gd name="connsiteX34" fmla="*/ 911789 w 1819647"/>
                <a:gd name="connsiteY34" fmla="*/ 101411 h 1423677"/>
                <a:gd name="connsiteX35" fmla="*/ 911789 w 1819647"/>
                <a:gd name="connsiteY35" fmla="*/ 101411 h 1423677"/>
                <a:gd name="connsiteX36" fmla="*/ 965290 w 1819647"/>
                <a:gd name="connsiteY36" fmla="*/ 135869 h 1423677"/>
                <a:gd name="connsiteX37" fmla="*/ 965290 w 1819647"/>
                <a:gd name="connsiteY37" fmla="*/ 49723 h 1423677"/>
                <a:gd name="connsiteX38" fmla="*/ 1025139 w 1819647"/>
                <a:gd name="connsiteY38" fmla="*/ 109270 h 1423677"/>
                <a:gd name="connsiteX39" fmla="*/ 1025139 w 1819647"/>
                <a:gd name="connsiteY39" fmla="*/ 109270 h 1423677"/>
                <a:gd name="connsiteX40" fmla="*/ 1011839 w 1819647"/>
                <a:gd name="connsiteY40" fmla="*/ 146448 h 1423677"/>
                <a:gd name="connsiteX41" fmla="*/ 1463123 w 1819647"/>
                <a:gd name="connsiteY41" fmla="*/ 146448 h 1423677"/>
                <a:gd name="connsiteX42" fmla="*/ 1437733 w 1819647"/>
                <a:gd name="connsiteY42" fmla="*/ 86297 h 1423677"/>
                <a:gd name="connsiteX43" fmla="*/ 1521763 w 1819647"/>
                <a:gd name="connsiteY43" fmla="*/ 2267 h 1423677"/>
                <a:gd name="connsiteX44" fmla="*/ 1521763 w 1819647"/>
                <a:gd name="connsiteY44" fmla="*/ 145542 h 1423677"/>
                <a:gd name="connsiteX45" fmla="*/ 1521763 w 1819647"/>
                <a:gd name="connsiteY45" fmla="*/ 145542 h 142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19647" h="1423677">
                  <a:moveTo>
                    <a:pt x="1521763" y="145542"/>
                  </a:moveTo>
                  <a:lnTo>
                    <a:pt x="1790781" y="400957"/>
                  </a:lnTo>
                  <a:cubicBezTo>
                    <a:pt x="1840957" y="448715"/>
                    <a:pt x="1822519" y="541814"/>
                    <a:pt x="1761461" y="558741"/>
                  </a:cubicBezTo>
                  <a:lnTo>
                    <a:pt x="1606398" y="464736"/>
                  </a:lnTo>
                  <a:cubicBezTo>
                    <a:pt x="1563779" y="439043"/>
                    <a:pt x="1521461" y="437532"/>
                    <a:pt x="1474912" y="454761"/>
                  </a:cubicBezTo>
                  <a:cubicBezTo>
                    <a:pt x="1474610" y="454761"/>
                    <a:pt x="1474307" y="455063"/>
                    <a:pt x="1474005" y="455063"/>
                  </a:cubicBezTo>
                  <a:lnTo>
                    <a:pt x="1099194" y="575063"/>
                  </a:lnTo>
                  <a:lnTo>
                    <a:pt x="1099194" y="621008"/>
                  </a:lnTo>
                  <a:lnTo>
                    <a:pt x="1190781" y="1423527"/>
                  </a:lnTo>
                  <a:lnTo>
                    <a:pt x="1094660" y="1423527"/>
                  </a:lnTo>
                  <a:lnTo>
                    <a:pt x="974358" y="791486"/>
                  </a:lnTo>
                  <a:lnTo>
                    <a:pt x="973753" y="791788"/>
                  </a:lnTo>
                  <a:lnTo>
                    <a:pt x="973753" y="791788"/>
                  </a:lnTo>
                  <a:lnTo>
                    <a:pt x="972544" y="792091"/>
                  </a:lnTo>
                  <a:lnTo>
                    <a:pt x="944433" y="1423527"/>
                  </a:lnTo>
                  <a:lnTo>
                    <a:pt x="855567" y="1423527"/>
                  </a:lnTo>
                  <a:lnTo>
                    <a:pt x="853753" y="1423527"/>
                  </a:lnTo>
                  <a:cubicBezTo>
                    <a:pt x="844987" y="1170227"/>
                    <a:pt x="837129" y="915718"/>
                    <a:pt x="828061" y="663627"/>
                  </a:cubicBezTo>
                  <a:lnTo>
                    <a:pt x="374055" y="663627"/>
                  </a:lnTo>
                  <a:cubicBezTo>
                    <a:pt x="323275" y="739194"/>
                    <a:pt x="238338" y="789673"/>
                    <a:pt x="141612" y="793602"/>
                  </a:cubicBezTo>
                  <a:lnTo>
                    <a:pt x="113804" y="1422922"/>
                  </a:lnTo>
                  <a:lnTo>
                    <a:pt x="23426" y="1422922"/>
                  </a:lnTo>
                  <a:lnTo>
                    <a:pt x="23426" y="1422922"/>
                  </a:lnTo>
                  <a:lnTo>
                    <a:pt x="18589" y="1422922"/>
                  </a:lnTo>
                  <a:lnTo>
                    <a:pt x="2267" y="808413"/>
                  </a:lnTo>
                  <a:lnTo>
                    <a:pt x="2569" y="808413"/>
                  </a:lnTo>
                  <a:lnTo>
                    <a:pt x="2267" y="793904"/>
                  </a:lnTo>
                  <a:cubicBezTo>
                    <a:pt x="75416" y="777280"/>
                    <a:pt x="130428" y="711688"/>
                    <a:pt x="130428" y="634005"/>
                  </a:cubicBezTo>
                  <a:cubicBezTo>
                    <a:pt x="130428" y="581411"/>
                    <a:pt x="130428" y="529118"/>
                    <a:pt x="130428" y="476524"/>
                  </a:cubicBezTo>
                  <a:lnTo>
                    <a:pt x="101108" y="476524"/>
                  </a:lnTo>
                  <a:cubicBezTo>
                    <a:pt x="101108" y="354106"/>
                    <a:pt x="200554" y="254660"/>
                    <a:pt x="322972" y="254660"/>
                  </a:cubicBezTo>
                  <a:lnTo>
                    <a:pt x="828363" y="254660"/>
                  </a:lnTo>
                  <a:cubicBezTo>
                    <a:pt x="847406" y="213854"/>
                    <a:pt x="880353" y="180000"/>
                    <a:pt x="922670" y="161259"/>
                  </a:cubicBezTo>
                  <a:lnTo>
                    <a:pt x="853149" y="161259"/>
                  </a:lnTo>
                  <a:cubicBezTo>
                    <a:pt x="853149" y="128615"/>
                    <a:pt x="878841" y="101411"/>
                    <a:pt x="911789" y="101411"/>
                  </a:cubicBezTo>
                  <a:lnTo>
                    <a:pt x="911789" y="101411"/>
                  </a:lnTo>
                  <a:cubicBezTo>
                    <a:pt x="935365" y="101411"/>
                    <a:pt x="955919" y="115617"/>
                    <a:pt x="965290" y="135869"/>
                  </a:cubicBezTo>
                  <a:lnTo>
                    <a:pt x="965290" y="49723"/>
                  </a:lnTo>
                  <a:cubicBezTo>
                    <a:pt x="997330" y="49723"/>
                    <a:pt x="1025139" y="76625"/>
                    <a:pt x="1025139" y="109270"/>
                  </a:cubicBezTo>
                  <a:lnTo>
                    <a:pt x="1025139" y="109270"/>
                  </a:lnTo>
                  <a:cubicBezTo>
                    <a:pt x="1025139" y="123476"/>
                    <a:pt x="1020000" y="136474"/>
                    <a:pt x="1011839" y="146448"/>
                  </a:cubicBezTo>
                  <a:lnTo>
                    <a:pt x="1463123" y="146448"/>
                  </a:lnTo>
                  <a:cubicBezTo>
                    <a:pt x="1447406" y="131033"/>
                    <a:pt x="1437733" y="109874"/>
                    <a:pt x="1437733" y="86297"/>
                  </a:cubicBezTo>
                  <a:cubicBezTo>
                    <a:pt x="1437733" y="39748"/>
                    <a:pt x="1475517" y="2267"/>
                    <a:pt x="1521763" y="2267"/>
                  </a:cubicBezTo>
                  <a:lnTo>
                    <a:pt x="1521763" y="145542"/>
                  </a:lnTo>
                  <a:lnTo>
                    <a:pt x="1521763" y="145542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9ACC3DBC-427E-4640-89C6-8A82C73F0AA2}"/>
                </a:ext>
              </a:extLst>
            </p:cNvPr>
            <p:cNvSpPr/>
            <p:nvPr/>
          </p:nvSpPr>
          <p:spPr>
            <a:xfrm>
              <a:off x="6357911" y="1581177"/>
              <a:ext cx="2013098" cy="2022166"/>
            </a:xfrm>
            <a:custGeom>
              <a:avLst/>
              <a:gdLst>
                <a:gd name="connsiteX0" fmla="*/ 1389370 w 2013098"/>
                <a:gd name="connsiteY0" fmla="*/ 2019899 h 2022166"/>
                <a:gd name="connsiteX1" fmla="*/ 1293249 w 2013098"/>
                <a:gd name="connsiteY1" fmla="*/ 2019899 h 2022166"/>
                <a:gd name="connsiteX2" fmla="*/ 1172947 w 2013098"/>
                <a:gd name="connsiteY2" fmla="*/ 1387859 h 2022166"/>
                <a:gd name="connsiteX3" fmla="*/ 1170831 w 2013098"/>
                <a:gd name="connsiteY3" fmla="*/ 1388464 h 2022166"/>
                <a:gd name="connsiteX4" fmla="*/ 1142720 w 2013098"/>
                <a:gd name="connsiteY4" fmla="*/ 2020202 h 2022166"/>
                <a:gd name="connsiteX5" fmla="*/ 1053854 w 2013098"/>
                <a:gd name="connsiteY5" fmla="*/ 2020202 h 2022166"/>
                <a:gd name="connsiteX6" fmla="*/ 1052645 w 2013098"/>
                <a:gd name="connsiteY6" fmla="*/ 2020202 h 2022166"/>
                <a:gd name="connsiteX7" fmla="*/ 1028464 w 2013098"/>
                <a:gd name="connsiteY7" fmla="*/ 1324685 h 2022166"/>
                <a:gd name="connsiteX8" fmla="*/ 1029068 w 2013098"/>
                <a:gd name="connsiteY8" fmla="*/ 1324685 h 2022166"/>
                <a:gd name="connsiteX9" fmla="*/ 1026650 w 2013098"/>
                <a:gd name="connsiteY9" fmla="*/ 1260302 h 2022166"/>
                <a:gd name="connsiteX10" fmla="*/ 572947 w 2013098"/>
                <a:gd name="connsiteY10" fmla="*/ 1260302 h 2022166"/>
                <a:gd name="connsiteX11" fmla="*/ 340504 w 2013098"/>
                <a:gd name="connsiteY11" fmla="*/ 1390277 h 2022166"/>
                <a:gd name="connsiteX12" fmla="*/ 312695 w 2013098"/>
                <a:gd name="connsiteY12" fmla="*/ 2019597 h 2022166"/>
                <a:gd name="connsiteX13" fmla="*/ 217481 w 2013098"/>
                <a:gd name="connsiteY13" fmla="*/ 2019597 h 2022166"/>
                <a:gd name="connsiteX14" fmla="*/ 200252 w 2013098"/>
                <a:gd name="connsiteY14" fmla="*/ 1390579 h 2022166"/>
                <a:gd name="connsiteX15" fmla="*/ 144635 w 2013098"/>
                <a:gd name="connsiteY15" fmla="*/ 1390579 h 2022166"/>
                <a:gd name="connsiteX16" fmla="*/ 116826 w 2013098"/>
                <a:gd name="connsiteY16" fmla="*/ 2019597 h 2022166"/>
                <a:gd name="connsiteX17" fmla="*/ 26448 w 2013098"/>
                <a:gd name="connsiteY17" fmla="*/ 2019597 h 2022166"/>
                <a:gd name="connsiteX18" fmla="*/ 2267 w 2013098"/>
                <a:gd name="connsiteY18" fmla="*/ 1324081 h 2022166"/>
                <a:gd name="connsiteX19" fmla="*/ 185743 w 2013098"/>
                <a:gd name="connsiteY19" fmla="*/ 1159950 h 2022166"/>
                <a:gd name="connsiteX20" fmla="*/ 185743 w 2013098"/>
                <a:gd name="connsiteY20" fmla="*/ 851335 h 2022166"/>
                <a:gd name="connsiteX21" fmla="*/ 146448 w 2013098"/>
                <a:gd name="connsiteY21" fmla="*/ 851335 h 2022166"/>
                <a:gd name="connsiteX22" fmla="*/ 322065 w 2013098"/>
                <a:gd name="connsiteY22" fmla="*/ 570529 h 2022166"/>
                <a:gd name="connsiteX23" fmla="*/ 322368 w 2013098"/>
                <a:gd name="connsiteY23" fmla="*/ 570227 h 2022166"/>
                <a:gd name="connsiteX24" fmla="*/ 327506 w 2013098"/>
                <a:gd name="connsiteY24" fmla="*/ 567809 h 2022166"/>
                <a:gd name="connsiteX25" fmla="*/ 328715 w 2013098"/>
                <a:gd name="connsiteY25" fmla="*/ 567204 h 2022166"/>
                <a:gd name="connsiteX26" fmla="*/ 332947 w 2013098"/>
                <a:gd name="connsiteY26" fmla="*/ 565390 h 2022166"/>
                <a:gd name="connsiteX27" fmla="*/ 337481 w 2013098"/>
                <a:gd name="connsiteY27" fmla="*/ 563577 h 2022166"/>
                <a:gd name="connsiteX28" fmla="*/ 338992 w 2013098"/>
                <a:gd name="connsiteY28" fmla="*/ 562972 h 2022166"/>
                <a:gd name="connsiteX29" fmla="*/ 338992 w 2013098"/>
                <a:gd name="connsiteY29" fmla="*/ 562972 h 2022166"/>
                <a:gd name="connsiteX30" fmla="*/ 339899 w 2013098"/>
                <a:gd name="connsiteY30" fmla="*/ 562670 h 2022166"/>
                <a:gd name="connsiteX31" fmla="*/ 345340 w 2013098"/>
                <a:gd name="connsiteY31" fmla="*/ 560554 h 2022166"/>
                <a:gd name="connsiteX32" fmla="*/ 347456 w 2013098"/>
                <a:gd name="connsiteY32" fmla="*/ 559647 h 2022166"/>
                <a:gd name="connsiteX33" fmla="*/ 351990 w 2013098"/>
                <a:gd name="connsiteY33" fmla="*/ 558136 h 2022166"/>
                <a:gd name="connsiteX34" fmla="*/ 353199 w 2013098"/>
                <a:gd name="connsiteY34" fmla="*/ 557531 h 2022166"/>
                <a:gd name="connsiteX35" fmla="*/ 358640 w 2013098"/>
                <a:gd name="connsiteY35" fmla="*/ 555718 h 2022166"/>
                <a:gd name="connsiteX36" fmla="*/ 359547 w 2013098"/>
                <a:gd name="connsiteY36" fmla="*/ 555416 h 2022166"/>
                <a:gd name="connsiteX37" fmla="*/ 430882 w 2013098"/>
                <a:gd name="connsiteY37" fmla="*/ 540907 h 2022166"/>
                <a:gd name="connsiteX38" fmla="*/ 544232 w 2013098"/>
                <a:gd name="connsiteY38" fmla="*/ 548161 h 2022166"/>
                <a:gd name="connsiteX39" fmla="*/ 1064131 w 2013098"/>
                <a:gd name="connsiteY39" fmla="*/ 379798 h 2022166"/>
                <a:gd name="connsiteX40" fmla="*/ 1082267 w 2013098"/>
                <a:gd name="connsiteY40" fmla="*/ 374358 h 2022166"/>
                <a:gd name="connsiteX41" fmla="*/ 1194408 w 2013098"/>
                <a:gd name="connsiteY41" fmla="*/ 398237 h 2022166"/>
                <a:gd name="connsiteX42" fmla="*/ 1426549 w 2013098"/>
                <a:gd name="connsiteY42" fmla="*/ 323275 h 2022166"/>
                <a:gd name="connsiteX43" fmla="*/ 1427456 w 2013098"/>
                <a:gd name="connsiteY43" fmla="*/ 322972 h 2022166"/>
                <a:gd name="connsiteX44" fmla="*/ 1445894 w 2013098"/>
                <a:gd name="connsiteY44" fmla="*/ 284282 h 2022166"/>
                <a:gd name="connsiteX45" fmla="*/ 1261209 w 2013098"/>
                <a:gd name="connsiteY45" fmla="*/ 284282 h 2022166"/>
                <a:gd name="connsiteX46" fmla="*/ 1110378 w 2013098"/>
                <a:gd name="connsiteY46" fmla="*/ 133451 h 2022166"/>
                <a:gd name="connsiteX47" fmla="*/ 1110378 w 2013098"/>
                <a:gd name="connsiteY47" fmla="*/ 130428 h 2022166"/>
                <a:gd name="connsiteX48" fmla="*/ 1178086 w 2013098"/>
                <a:gd name="connsiteY48" fmla="*/ 4685 h 2022166"/>
                <a:gd name="connsiteX49" fmla="*/ 1178086 w 2013098"/>
                <a:gd name="connsiteY49" fmla="*/ 4685 h 2022166"/>
                <a:gd name="connsiteX50" fmla="*/ 1178086 w 2013098"/>
                <a:gd name="connsiteY50" fmla="*/ 4685 h 2022166"/>
                <a:gd name="connsiteX51" fmla="*/ 1178086 w 2013098"/>
                <a:gd name="connsiteY51" fmla="*/ 125592 h 2022166"/>
                <a:gd name="connsiteX52" fmla="*/ 1211940 w 2013098"/>
                <a:gd name="connsiteY52" fmla="*/ 159446 h 2022166"/>
                <a:gd name="connsiteX53" fmla="*/ 1212544 w 2013098"/>
                <a:gd name="connsiteY53" fmla="*/ 159446 h 2022166"/>
                <a:gd name="connsiteX54" fmla="*/ 1229169 w 2013098"/>
                <a:gd name="connsiteY54" fmla="*/ 154912 h 2022166"/>
                <a:gd name="connsiteX55" fmla="*/ 1229773 w 2013098"/>
                <a:gd name="connsiteY55" fmla="*/ 154610 h 2022166"/>
                <a:gd name="connsiteX56" fmla="*/ 1229773 w 2013098"/>
                <a:gd name="connsiteY56" fmla="*/ 154610 h 2022166"/>
                <a:gd name="connsiteX57" fmla="*/ 1230378 w 2013098"/>
                <a:gd name="connsiteY57" fmla="*/ 154307 h 2022166"/>
                <a:gd name="connsiteX58" fmla="*/ 1230378 w 2013098"/>
                <a:gd name="connsiteY58" fmla="*/ 154307 h 2022166"/>
                <a:gd name="connsiteX59" fmla="*/ 1230982 w 2013098"/>
                <a:gd name="connsiteY59" fmla="*/ 154005 h 2022166"/>
                <a:gd name="connsiteX60" fmla="*/ 1230982 w 2013098"/>
                <a:gd name="connsiteY60" fmla="*/ 154005 h 2022166"/>
                <a:gd name="connsiteX61" fmla="*/ 1231587 w 2013098"/>
                <a:gd name="connsiteY61" fmla="*/ 153703 h 2022166"/>
                <a:gd name="connsiteX62" fmla="*/ 1231587 w 2013098"/>
                <a:gd name="connsiteY62" fmla="*/ 153703 h 2022166"/>
                <a:gd name="connsiteX63" fmla="*/ 1232192 w 2013098"/>
                <a:gd name="connsiteY63" fmla="*/ 153098 h 2022166"/>
                <a:gd name="connsiteX64" fmla="*/ 1232192 w 2013098"/>
                <a:gd name="connsiteY64" fmla="*/ 153098 h 2022166"/>
                <a:gd name="connsiteX65" fmla="*/ 1245794 w 2013098"/>
                <a:gd name="connsiteY65" fmla="*/ 126196 h 2022166"/>
                <a:gd name="connsiteX66" fmla="*/ 1245794 w 2013098"/>
                <a:gd name="connsiteY66" fmla="*/ 38841 h 2022166"/>
                <a:gd name="connsiteX67" fmla="*/ 1279647 w 2013098"/>
                <a:gd name="connsiteY67" fmla="*/ 4987 h 2022166"/>
                <a:gd name="connsiteX68" fmla="*/ 1280252 w 2013098"/>
                <a:gd name="connsiteY68" fmla="*/ 4987 h 2022166"/>
                <a:gd name="connsiteX69" fmla="*/ 1301713 w 2013098"/>
                <a:gd name="connsiteY69" fmla="*/ 12846 h 2022166"/>
                <a:gd name="connsiteX70" fmla="*/ 1301713 w 2013098"/>
                <a:gd name="connsiteY70" fmla="*/ 12846 h 2022166"/>
                <a:gd name="connsiteX71" fmla="*/ 1302317 w 2013098"/>
                <a:gd name="connsiteY71" fmla="*/ 13451 h 2022166"/>
                <a:gd name="connsiteX72" fmla="*/ 1302317 w 2013098"/>
                <a:gd name="connsiteY72" fmla="*/ 13451 h 2022166"/>
                <a:gd name="connsiteX73" fmla="*/ 1302922 w 2013098"/>
                <a:gd name="connsiteY73" fmla="*/ 14055 h 2022166"/>
                <a:gd name="connsiteX74" fmla="*/ 1302922 w 2013098"/>
                <a:gd name="connsiteY74" fmla="*/ 14055 h 2022166"/>
                <a:gd name="connsiteX75" fmla="*/ 1303527 w 2013098"/>
                <a:gd name="connsiteY75" fmla="*/ 14660 h 2022166"/>
                <a:gd name="connsiteX76" fmla="*/ 1303527 w 2013098"/>
                <a:gd name="connsiteY76" fmla="*/ 14660 h 2022166"/>
                <a:gd name="connsiteX77" fmla="*/ 1304131 w 2013098"/>
                <a:gd name="connsiteY77" fmla="*/ 15264 h 2022166"/>
                <a:gd name="connsiteX78" fmla="*/ 1304131 w 2013098"/>
                <a:gd name="connsiteY78" fmla="*/ 15264 h 2022166"/>
                <a:gd name="connsiteX79" fmla="*/ 1304736 w 2013098"/>
                <a:gd name="connsiteY79" fmla="*/ 15869 h 2022166"/>
                <a:gd name="connsiteX80" fmla="*/ 1304736 w 2013098"/>
                <a:gd name="connsiteY80" fmla="*/ 15869 h 2022166"/>
                <a:gd name="connsiteX81" fmla="*/ 1305340 w 2013098"/>
                <a:gd name="connsiteY81" fmla="*/ 16474 h 2022166"/>
                <a:gd name="connsiteX82" fmla="*/ 1305340 w 2013098"/>
                <a:gd name="connsiteY82" fmla="*/ 16474 h 2022166"/>
                <a:gd name="connsiteX83" fmla="*/ 1305945 w 2013098"/>
                <a:gd name="connsiteY83" fmla="*/ 17078 h 2022166"/>
                <a:gd name="connsiteX84" fmla="*/ 1305945 w 2013098"/>
                <a:gd name="connsiteY84" fmla="*/ 17078 h 2022166"/>
                <a:gd name="connsiteX85" fmla="*/ 1306549 w 2013098"/>
                <a:gd name="connsiteY85" fmla="*/ 17683 h 2022166"/>
                <a:gd name="connsiteX86" fmla="*/ 1306549 w 2013098"/>
                <a:gd name="connsiteY86" fmla="*/ 17683 h 2022166"/>
                <a:gd name="connsiteX87" fmla="*/ 1307154 w 2013098"/>
                <a:gd name="connsiteY87" fmla="*/ 18287 h 2022166"/>
                <a:gd name="connsiteX88" fmla="*/ 1307154 w 2013098"/>
                <a:gd name="connsiteY88" fmla="*/ 18287 h 2022166"/>
                <a:gd name="connsiteX89" fmla="*/ 1307758 w 2013098"/>
                <a:gd name="connsiteY89" fmla="*/ 18892 h 2022166"/>
                <a:gd name="connsiteX90" fmla="*/ 1307758 w 2013098"/>
                <a:gd name="connsiteY90" fmla="*/ 18892 h 2022166"/>
                <a:gd name="connsiteX91" fmla="*/ 1308363 w 2013098"/>
                <a:gd name="connsiteY91" fmla="*/ 19496 h 2022166"/>
                <a:gd name="connsiteX92" fmla="*/ 1308363 w 2013098"/>
                <a:gd name="connsiteY92" fmla="*/ 19496 h 2022166"/>
                <a:gd name="connsiteX93" fmla="*/ 1308665 w 2013098"/>
                <a:gd name="connsiteY93" fmla="*/ 20101 h 2022166"/>
                <a:gd name="connsiteX94" fmla="*/ 1308665 w 2013098"/>
                <a:gd name="connsiteY94" fmla="*/ 20101 h 2022166"/>
                <a:gd name="connsiteX95" fmla="*/ 1308967 w 2013098"/>
                <a:gd name="connsiteY95" fmla="*/ 20705 h 2022166"/>
                <a:gd name="connsiteX96" fmla="*/ 1308967 w 2013098"/>
                <a:gd name="connsiteY96" fmla="*/ 20705 h 2022166"/>
                <a:gd name="connsiteX97" fmla="*/ 1309270 w 2013098"/>
                <a:gd name="connsiteY97" fmla="*/ 21310 h 2022166"/>
                <a:gd name="connsiteX98" fmla="*/ 1314106 w 2013098"/>
                <a:gd name="connsiteY98" fmla="*/ 38841 h 2022166"/>
                <a:gd name="connsiteX99" fmla="*/ 1314106 w 2013098"/>
                <a:gd name="connsiteY99" fmla="*/ 126196 h 2022166"/>
                <a:gd name="connsiteX100" fmla="*/ 1347960 w 2013098"/>
                <a:gd name="connsiteY100" fmla="*/ 160050 h 2022166"/>
                <a:gd name="connsiteX101" fmla="*/ 1348564 w 2013098"/>
                <a:gd name="connsiteY101" fmla="*/ 160050 h 2022166"/>
                <a:gd name="connsiteX102" fmla="*/ 1377884 w 2013098"/>
                <a:gd name="connsiteY102" fmla="*/ 143123 h 2022166"/>
                <a:gd name="connsiteX103" fmla="*/ 1377884 w 2013098"/>
                <a:gd name="connsiteY103" fmla="*/ 143123 h 2022166"/>
                <a:gd name="connsiteX104" fmla="*/ 1378186 w 2013098"/>
                <a:gd name="connsiteY104" fmla="*/ 142519 h 2022166"/>
                <a:gd name="connsiteX105" fmla="*/ 1378186 w 2013098"/>
                <a:gd name="connsiteY105" fmla="*/ 142519 h 2022166"/>
                <a:gd name="connsiteX106" fmla="*/ 1378489 w 2013098"/>
                <a:gd name="connsiteY106" fmla="*/ 141914 h 2022166"/>
                <a:gd name="connsiteX107" fmla="*/ 1378489 w 2013098"/>
                <a:gd name="connsiteY107" fmla="*/ 141914 h 2022166"/>
                <a:gd name="connsiteX108" fmla="*/ 1378791 w 2013098"/>
                <a:gd name="connsiteY108" fmla="*/ 141310 h 2022166"/>
                <a:gd name="connsiteX109" fmla="*/ 1378791 w 2013098"/>
                <a:gd name="connsiteY109" fmla="*/ 141310 h 2022166"/>
                <a:gd name="connsiteX110" fmla="*/ 1379093 w 2013098"/>
                <a:gd name="connsiteY110" fmla="*/ 140705 h 2022166"/>
                <a:gd name="connsiteX111" fmla="*/ 1379395 w 2013098"/>
                <a:gd name="connsiteY111" fmla="*/ 139798 h 2022166"/>
                <a:gd name="connsiteX112" fmla="*/ 1379698 w 2013098"/>
                <a:gd name="connsiteY112" fmla="*/ 139194 h 2022166"/>
                <a:gd name="connsiteX113" fmla="*/ 1379698 w 2013098"/>
                <a:gd name="connsiteY113" fmla="*/ 139194 h 2022166"/>
                <a:gd name="connsiteX114" fmla="*/ 1380000 w 2013098"/>
                <a:gd name="connsiteY114" fmla="*/ 138287 h 2022166"/>
                <a:gd name="connsiteX115" fmla="*/ 1380000 w 2013098"/>
                <a:gd name="connsiteY115" fmla="*/ 138287 h 2022166"/>
                <a:gd name="connsiteX116" fmla="*/ 1380302 w 2013098"/>
                <a:gd name="connsiteY116" fmla="*/ 137380 h 2022166"/>
                <a:gd name="connsiteX117" fmla="*/ 1380302 w 2013098"/>
                <a:gd name="connsiteY117" fmla="*/ 137380 h 2022166"/>
                <a:gd name="connsiteX118" fmla="*/ 1380605 w 2013098"/>
                <a:gd name="connsiteY118" fmla="*/ 136474 h 2022166"/>
                <a:gd name="connsiteX119" fmla="*/ 1380605 w 2013098"/>
                <a:gd name="connsiteY119" fmla="*/ 136474 h 2022166"/>
                <a:gd name="connsiteX120" fmla="*/ 1380907 w 2013098"/>
                <a:gd name="connsiteY120" fmla="*/ 135567 h 2022166"/>
                <a:gd name="connsiteX121" fmla="*/ 1380907 w 2013098"/>
                <a:gd name="connsiteY121" fmla="*/ 135567 h 2022166"/>
                <a:gd name="connsiteX122" fmla="*/ 1381209 w 2013098"/>
                <a:gd name="connsiteY122" fmla="*/ 134660 h 2022166"/>
                <a:gd name="connsiteX123" fmla="*/ 1381209 w 2013098"/>
                <a:gd name="connsiteY123" fmla="*/ 134660 h 2022166"/>
                <a:gd name="connsiteX124" fmla="*/ 1381511 w 2013098"/>
                <a:gd name="connsiteY124" fmla="*/ 133753 h 2022166"/>
                <a:gd name="connsiteX125" fmla="*/ 1381511 w 2013098"/>
                <a:gd name="connsiteY125" fmla="*/ 133753 h 2022166"/>
                <a:gd name="connsiteX126" fmla="*/ 1381814 w 2013098"/>
                <a:gd name="connsiteY126" fmla="*/ 132846 h 2022166"/>
                <a:gd name="connsiteX127" fmla="*/ 1381814 w 2013098"/>
                <a:gd name="connsiteY127" fmla="*/ 132846 h 2022166"/>
                <a:gd name="connsiteX128" fmla="*/ 1382116 w 2013098"/>
                <a:gd name="connsiteY128" fmla="*/ 131940 h 2022166"/>
                <a:gd name="connsiteX129" fmla="*/ 1382116 w 2013098"/>
                <a:gd name="connsiteY129" fmla="*/ 131940 h 2022166"/>
                <a:gd name="connsiteX130" fmla="*/ 1382116 w 2013098"/>
                <a:gd name="connsiteY130" fmla="*/ 131033 h 2022166"/>
                <a:gd name="connsiteX131" fmla="*/ 1382116 w 2013098"/>
                <a:gd name="connsiteY131" fmla="*/ 131033 h 2022166"/>
                <a:gd name="connsiteX132" fmla="*/ 1382116 w 2013098"/>
                <a:gd name="connsiteY132" fmla="*/ 130126 h 2022166"/>
                <a:gd name="connsiteX133" fmla="*/ 1382116 w 2013098"/>
                <a:gd name="connsiteY133" fmla="*/ 130126 h 2022166"/>
                <a:gd name="connsiteX134" fmla="*/ 1382116 w 2013098"/>
                <a:gd name="connsiteY134" fmla="*/ 129219 h 2022166"/>
                <a:gd name="connsiteX135" fmla="*/ 1382116 w 2013098"/>
                <a:gd name="connsiteY135" fmla="*/ 129219 h 2022166"/>
                <a:gd name="connsiteX136" fmla="*/ 1382116 w 2013098"/>
                <a:gd name="connsiteY136" fmla="*/ 128312 h 2022166"/>
                <a:gd name="connsiteX137" fmla="*/ 1382116 w 2013098"/>
                <a:gd name="connsiteY137" fmla="*/ 128312 h 2022166"/>
                <a:gd name="connsiteX138" fmla="*/ 1382116 w 2013098"/>
                <a:gd name="connsiteY138" fmla="*/ 127406 h 2022166"/>
                <a:gd name="connsiteX139" fmla="*/ 1382116 w 2013098"/>
                <a:gd name="connsiteY139" fmla="*/ 127406 h 2022166"/>
                <a:gd name="connsiteX140" fmla="*/ 1382116 w 2013098"/>
                <a:gd name="connsiteY140" fmla="*/ 126499 h 2022166"/>
                <a:gd name="connsiteX141" fmla="*/ 1382116 w 2013098"/>
                <a:gd name="connsiteY141" fmla="*/ 126499 h 2022166"/>
                <a:gd name="connsiteX142" fmla="*/ 1382116 w 2013098"/>
                <a:gd name="connsiteY142" fmla="*/ 125592 h 2022166"/>
                <a:gd name="connsiteX143" fmla="*/ 1382116 w 2013098"/>
                <a:gd name="connsiteY143" fmla="*/ 125592 h 2022166"/>
                <a:gd name="connsiteX144" fmla="*/ 1382116 w 2013098"/>
                <a:gd name="connsiteY144" fmla="*/ 38237 h 2022166"/>
                <a:gd name="connsiteX145" fmla="*/ 1382116 w 2013098"/>
                <a:gd name="connsiteY145" fmla="*/ 38237 h 2022166"/>
                <a:gd name="connsiteX146" fmla="*/ 1382116 w 2013098"/>
                <a:gd name="connsiteY146" fmla="*/ 37330 h 2022166"/>
                <a:gd name="connsiteX147" fmla="*/ 1382116 w 2013098"/>
                <a:gd name="connsiteY147" fmla="*/ 37330 h 2022166"/>
                <a:gd name="connsiteX148" fmla="*/ 1382116 w 2013098"/>
                <a:gd name="connsiteY148" fmla="*/ 36423 h 2022166"/>
                <a:gd name="connsiteX149" fmla="*/ 1382116 w 2013098"/>
                <a:gd name="connsiteY149" fmla="*/ 36423 h 2022166"/>
                <a:gd name="connsiteX150" fmla="*/ 1382116 w 2013098"/>
                <a:gd name="connsiteY150" fmla="*/ 35516 h 2022166"/>
                <a:gd name="connsiteX151" fmla="*/ 1382116 w 2013098"/>
                <a:gd name="connsiteY151" fmla="*/ 35516 h 2022166"/>
                <a:gd name="connsiteX152" fmla="*/ 1382116 w 2013098"/>
                <a:gd name="connsiteY152" fmla="*/ 34610 h 2022166"/>
                <a:gd name="connsiteX153" fmla="*/ 1382116 w 2013098"/>
                <a:gd name="connsiteY153" fmla="*/ 34610 h 2022166"/>
                <a:gd name="connsiteX154" fmla="*/ 1382116 w 2013098"/>
                <a:gd name="connsiteY154" fmla="*/ 33703 h 2022166"/>
                <a:gd name="connsiteX155" fmla="*/ 1382116 w 2013098"/>
                <a:gd name="connsiteY155" fmla="*/ 33703 h 2022166"/>
                <a:gd name="connsiteX156" fmla="*/ 1382116 w 2013098"/>
                <a:gd name="connsiteY156" fmla="*/ 32796 h 2022166"/>
                <a:gd name="connsiteX157" fmla="*/ 1382116 w 2013098"/>
                <a:gd name="connsiteY157" fmla="*/ 32796 h 2022166"/>
                <a:gd name="connsiteX158" fmla="*/ 1382116 w 2013098"/>
                <a:gd name="connsiteY158" fmla="*/ 31889 h 2022166"/>
                <a:gd name="connsiteX159" fmla="*/ 1382116 w 2013098"/>
                <a:gd name="connsiteY159" fmla="*/ 31889 h 2022166"/>
                <a:gd name="connsiteX160" fmla="*/ 1382418 w 2013098"/>
                <a:gd name="connsiteY160" fmla="*/ 30982 h 2022166"/>
                <a:gd name="connsiteX161" fmla="*/ 1382418 w 2013098"/>
                <a:gd name="connsiteY161" fmla="*/ 30982 h 2022166"/>
                <a:gd name="connsiteX162" fmla="*/ 1382721 w 2013098"/>
                <a:gd name="connsiteY162" fmla="*/ 30076 h 2022166"/>
                <a:gd name="connsiteX163" fmla="*/ 1382721 w 2013098"/>
                <a:gd name="connsiteY163" fmla="*/ 30076 h 2022166"/>
                <a:gd name="connsiteX164" fmla="*/ 1383023 w 2013098"/>
                <a:gd name="connsiteY164" fmla="*/ 29169 h 2022166"/>
                <a:gd name="connsiteX165" fmla="*/ 1383023 w 2013098"/>
                <a:gd name="connsiteY165" fmla="*/ 29169 h 2022166"/>
                <a:gd name="connsiteX166" fmla="*/ 1383325 w 2013098"/>
                <a:gd name="connsiteY166" fmla="*/ 28262 h 2022166"/>
                <a:gd name="connsiteX167" fmla="*/ 1383325 w 2013098"/>
                <a:gd name="connsiteY167" fmla="*/ 28262 h 2022166"/>
                <a:gd name="connsiteX168" fmla="*/ 1383627 w 2013098"/>
                <a:gd name="connsiteY168" fmla="*/ 27355 h 2022166"/>
                <a:gd name="connsiteX169" fmla="*/ 1383627 w 2013098"/>
                <a:gd name="connsiteY169" fmla="*/ 27355 h 2022166"/>
                <a:gd name="connsiteX170" fmla="*/ 1383929 w 2013098"/>
                <a:gd name="connsiteY170" fmla="*/ 26448 h 2022166"/>
                <a:gd name="connsiteX171" fmla="*/ 1383929 w 2013098"/>
                <a:gd name="connsiteY171" fmla="*/ 26448 h 2022166"/>
                <a:gd name="connsiteX172" fmla="*/ 1415970 w 2013098"/>
                <a:gd name="connsiteY172" fmla="*/ 3476 h 2022166"/>
                <a:gd name="connsiteX173" fmla="*/ 1416574 w 2013098"/>
                <a:gd name="connsiteY173" fmla="*/ 3476 h 2022166"/>
                <a:gd name="connsiteX174" fmla="*/ 1450428 w 2013098"/>
                <a:gd name="connsiteY174" fmla="*/ 37330 h 2022166"/>
                <a:gd name="connsiteX175" fmla="*/ 1450428 w 2013098"/>
                <a:gd name="connsiteY175" fmla="*/ 131033 h 2022166"/>
                <a:gd name="connsiteX176" fmla="*/ 1450428 w 2013098"/>
                <a:gd name="connsiteY176" fmla="*/ 133753 h 2022166"/>
                <a:gd name="connsiteX177" fmla="*/ 1450428 w 2013098"/>
                <a:gd name="connsiteY177" fmla="*/ 133753 h 2022166"/>
                <a:gd name="connsiteX178" fmla="*/ 1450428 w 2013098"/>
                <a:gd name="connsiteY178" fmla="*/ 136474 h 2022166"/>
                <a:gd name="connsiteX179" fmla="*/ 1450428 w 2013098"/>
                <a:gd name="connsiteY179" fmla="*/ 136474 h 2022166"/>
                <a:gd name="connsiteX180" fmla="*/ 1450731 w 2013098"/>
                <a:gd name="connsiteY180" fmla="*/ 139194 h 2022166"/>
                <a:gd name="connsiteX181" fmla="*/ 1450731 w 2013098"/>
                <a:gd name="connsiteY181" fmla="*/ 139194 h 2022166"/>
                <a:gd name="connsiteX182" fmla="*/ 1451033 w 2013098"/>
                <a:gd name="connsiteY182" fmla="*/ 141914 h 2022166"/>
                <a:gd name="connsiteX183" fmla="*/ 1451033 w 2013098"/>
                <a:gd name="connsiteY183" fmla="*/ 141914 h 2022166"/>
                <a:gd name="connsiteX184" fmla="*/ 1451335 w 2013098"/>
                <a:gd name="connsiteY184" fmla="*/ 144635 h 2022166"/>
                <a:gd name="connsiteX185" fmla="*/ 1451335 w 2013098"/>
                <a:gd name="connsiteY185" fmla="*/ 144635 h 2022166"/>
                <a:gd name="connsiteX186" fmla="*/ 1451637 w 2013098"/>
                <a:gd name="connsiteY186" fmla="*/ 147355 h 2022166"/>
                <a:gd name="connsiteX187" fmla="*/ 1451637 w 2013098"/>
                <a:gd name="connsiteY187" fmla="*/ 147355 h 2022166"/>
                <a:gd name="connsiteX188" fmla="*/ 1452242 w 2013098"/>
                <a:gd name="connsiteY188" fmla="*/ 150076 h 2022166"/>
                <a:gd name="connsiteX189" fmla="*/ 1452242 w 2013098"/>
                <a:gd name="connsiteY189" fmla="*/ 150076 h 2022166"/>
                <a:gd name="connsiteX190" fmla="*/ 1452846 w 2013098"/>
                <a:gd name="connsiteY190" fmla="*/ 152796 h 2022166"/>
                <a:gd name="connsiteX191" fmla="*/ 1452846 w 2013098"/>
                <a:gd name="connsiteY191" fmla="*/ 152796 h 2022166"/>
                <a:gd name="connsiteX192" fmla="*/ 1453451 w 2013098"/>
                <a:gd name="connsiteY192" fmla="*/ 155516 h 2022166"/>
                <a:gd name="connsiteX193" fmla="*/ 1453451 w 2013098"/>
                <a:gd name="connsiteY193" fmla="*/ 155516 h 2022166"/>
                <a:gd name="connsiteX194" fmla="*/ 1454055 w 2013098"/>
                <a:gd name="connsiteY194" fmla="*/ 158237 h 2022166"/>
                <a:gd name="connsiteX195" fmla="*/ 1454055 w 2013098"/>
                <a:gd name="connsiteY195" fmla="*/ 158237 h 2022166"/>
                <a:gd name="connsiteX196" fmla="*/ 1454660 w 2013098"/>
                <a:gd name="connsiteY196" fmla="*/ 160957 h 2022166"/>
                <a:gd name="connsiteX197" fmla="*/ 1454660 w 2013098"/>
                <a:gd name="connsiteY197" fmla="*/ 160957 h 2022166"/>
                <a:gd name="connsiteX198" fmla="*/ 1455567 w 2013098"/>
                <a:gd name="connsiteY198" fmla="*/ 163678 h 2022166"/>
                <a:gd name="connsiteX199" fmla="*/ 1455567 w 2013098"/>
                <a:gd name="connsiteY199" fmla="*/ 163678 h 2022166"/>
                <a:gd name="connsiteX200" fmla="*/ 1456474 w 2013098"/>
                <a:gd name="connsiteY200" fmla="*/ 166398 h 2022166"/>
                <a:gd name="connsiteX201" fmla="*/ 1456474 w 2013098"/>
                <a:gd name="connsiteY201" fmla="*/ 166398 h 2022166"/>
                <a:gd name="connsiteX202" fmla="*/ 1457380 w 2013098"/>
                <a:gd name="connsiteY202" fmla="*/ 168816 h 2022166"/>
                <a:gd name="connsiteX203" fmla="*/ 1457380 w 2013098"/>
                <a:gd name="connsiteY203" fmla="*/ 168816 h 2022166"/>
                <a:gd name="connsiteX204" fmla="*/ 1458287 w 2013098"/>
                <a:gd name="connsiteY204" fmla="*/ 171234 h 2022166"/>
                <a:gd name="connsiteX205" fmla="*/ 1458287 w 2013098"/>
                <a:gd name="connsiteY205" fmla="*/ 171234 h 2022166"/>
                <a:gd name="connsiteX206" fmla="*/ 1459194 w 2013098"/>
                <a:gd name="connsiteY206" fmla="*/ 173652 h 2022166"/>
                <a:gd name="connsiteX207" fmla="*/ 1459194 w 2013098"/>
                <a:gd name="connsiteY207" fmla="*/ 173652 h 2022166"/>
                <a:gd name="connsiteX208" fmla="*/ 1460403 w 2013098"/>
                <a:gd name="connsiteY208" fmla="*/ 176071 h 2022166"/>
                <a:gd name="connsiteX209" fmla="*/ 1460403 w 2013098"/>
                <a:gd name="connsiteY209" fmla="*/ 176071 h 2022166"/>
                <a:gd name="connsiteX210" fmla="*/ 1461612 w 2013098"/>
                <a:gd name="connsiteY210" fmla="*/ 178489 h 2022166"/>
                <a:gd name="connsiteX211" fmla="*/ 1461612 w 2013098"/>
                <a:gd name="connsiteY211" fmla="*/ 178489 h 2022166"/>
                <a:gd name="connsiteX212" fmla="*/ 1462821 w 2013098"/>
                <a:gd name="connsiteY212" fmla="*/ 180907 h 2022166"/>
                <a:gd name="connsiteX213" fmla="*/ 1462821 w 2013098"/>
                <a:gd name="connsiteY213" fmla="*/ 180907 h 2022166"/>
                <a:gd name="connsiteX214" fmla="*/ 1464030 w 2013098"/>
                <a:gd name="connsiteY214" fmla="*/ 183325 h 2022166"/>
                <a:gd name="connsiteX215" fmla="*/ 1561360 w 2013098"/>
                <a:gd name="connsiteY215" fmla="*/ 241360 h 2022166"/>
                <a:gd name="connsiteX216" fmla="*/ 1563476 w 2013098"/>
                <a:gd name="connsiteY216" fmla="*/ 241360 h 2022166"/>
                <a:gd name="connsiteX217" fmla="*/ 1674106 w 2013098"/>
                <a:gd name="connsiteY217" fmla="*/ 130730 h 2022166"/>
                <a:gd name="connsiteX218" fmla="*/ 1674408 w 2013098"/>
                <a:gd name="connsiteY218" fmla="*/ 37028 h 2022166"/>
                <a:gd name="connsiteX219" fmla="*/ 1692846 w 2013098"/>
                <a:gd name="connsiteY219" fmla="*/ 7103 h 2022166"/>
                <a:gd name="connsiteX220" fmla="*/ 1693451 w 2013098"/>
                <a:gd name="connsiteY220" fmla="*/ 6801 h 2022166"/>
                <a:gd name="connsiteX221" fmla="*/ 1693451 w 2013098"/>
                <a:gd name="connsiteY221" fmla="*/ 6801 h 2022166"/>
                <a:gd name="connsiteX222" fmla="*/ 1694056 w 2013098"/>
                <a:gd name="connsiteY222" fmla="*/ 6499 h 2022166"/>
                <a:gd name="connsiteX223" fmla="*/ 1694056 w 2013098"/>
                <a:gd name="connsiteY223" fmla="*/ 6499 h 2022166"/>
                <a:gd name="connsiteX224" fmla="*/ 1694660 w 2013098"/>
                <a:gd name="connsiteY224" fmla="*/ 6196 h 2022166"/>
                <a:gd name="connsiteX225" fmla="*/ 1694660 w 2013098"/>
                <a:gd name="connsiteY225" fmla="*/ 6196 h 2022166"/>
                <a:gd name="connsiteX226" fmla="*/ 1695264 w 2013098"/>
                <a:gd name="connsiteY226" fmla="*/ 5894 h 2022166"/>
                <a:gd name="connsiteX227" fmla="*/ 1695264 w 2013098"/>
                <a:gd name="connsiteY227" fmla="*/ 5894 h 2022166"/>
                <a:gd name="connsiteX228" fmla="*/ 1695869 w 2013098"/>
                <a:gd name="connsiteY228" fmla="*/ 5592 h 2022166"/>
                <a:gd name="connsiteX229" fmla="*/ 1695869 w 2013098"/>
                <a:gd name="connsiteY229" fmla="*/ 5592 h 2022166"/>
                <a:gd name="connsiteX230" fmla="*/ 1696474 w 2013098"/>
                <a:gd name="connsiteY230" fmla="*/ 5290 h 2022166"/>
                <a:gd name="connsiteX231" fmla="*/ 1696474 w 2013098"/>
                <a:gd name="connsiteY231" fmla="*/ 5290 h 2022166"/>
                <a:gd name="connsiteX232" fmla="*/ 1697078 w 2013098"/>
                <a:gd name="connsiteY232" fmla="*/ 4987 h 2022166"/>
                <a:gd name="connsiteX233" fmla="*/ 1697078 w 2013098"/>
                <a:gd name="connsiteY233" fmla="*/ 4987 h 2022166"/>
                <a:gd name="connsiteX234" fmla="*/ 1697683 w 2013098"/>
                <a:gd name="connsiteY234" fmla="*/ 4685 h 2022166"/>
                <a:gd name="connsiteX235" fmla="*/ 1697683 w 2013098"/>
                <a:gd name="connsiteY235" fmla="*/ 4685 h 2022166"/>
                <a:gd name="connsiteX236" fmla="*/ 1698590 w 2013098"/>
                <a:gd name="connsiteY236" fmla="*/ 4383 h 2022166"/>
                <a:gd name="connsiteX237" fmla="*/ 1707053 w 2013098"/>
                <a:gd name="connsiteY237" fmla="*/ 3174 h 2022166"/>
                <a:gd name="connsiteX238" fmla="*/ 1707658 w 2013098"/>
                <a:gd name="connsiteY238" fmla="*/ 3174 h 2022166"/>
                <a:gd name="connsiteX239" fmla="*/ 1741511 w 2013098"/>
                <a:gd name="connsiteY239" fmla="*/ 37028 h 2022166"/>
                <a:gd name="connsiteX240" fmla="*/ 1741511 w 2013098"/>
                <a:gd name="connsiteY240" fmla="*/ 124383 h 2022166"/>
                <a:gd name="connsiteX241" fmla="*/ 1769320 w 2013098"/>
                <a:gd name="connsiteY241" fmla="*/ 157632 h 2022166"/>
                <a:gd name="connsiteX242" fmla="*/ 1770227 w 2013098"/>
                <a:gd name="connsiteY242" fmla="*/ 157632 h 2022166"/>
                <a:gd name="connsiteX243" fmla="*/ 1770227 w 2013098"/>
                <a:gd name="connsiteY243" fmla="*/ 157632 h 2022166"/>
                <a:gd name="connsiteX244" fmla="*/ 1771134 w 2013098"/>
                <a:gd name="connsiteY244" fmla="*/ 157632 h 2022166"/>
                <a:gd name="connsiteX245" fmla="*/ 1771134 w 2013098"/>
                <a:gd name="connsiteY245" fmla="*/ 157632 h 2022166"/>
                <a:gd name="connsiteX246" fmla="*/ 1772040 w 2013098"/>
                <a:gd name="connsiteY246" fmla="*/ 157632 h 2022166"/>
                <a:gd name="connsiteX247" fmla="*/ 1772040 w 2013098"/>
                <a:gd name="connsiteY247" fmla="*/ 157632 h 2022166"/>
                <a:gd name="connsiteX248" fmla="*/ 1772947 w 2013098"/>
                <a:gd name="connsiteY248" fmla="*/ 157632 h 2022166"/>
                <a:gd name="connsiteX249" fmla="*/ 1772947 w 2013098"/>
                <a:gd name="connsiteY249" fmla="*/ 157632 h 2022166"/>
                <a:gd name="connsiteX250" fmla="*/ 1773854 w 2013098"/>
                <a:gd name="connsiteY250" fmla="*/ 157632 h 2022166"/>
                <a:gd name="connsiteX251" fmla="*/ 1773854 w 2013098"/>
                <a:gd name="connsiteY251" fmla="*/ 157632 h 2022166"/>
                <a:gd name="connsiteX252" fmla="*/ 1774761 w 2013098"/>
                <a:gd name="connsiteY252" fmla="*/ 157632 h 2022166"/>
                <a:gd name="connsiteX253" fmla="*/ 1774761 w 2013098"/>
                <a:gd name="connsiteY253" fmla="*/ 157632 h 2022166"/>
                <a:gd name="connsiteX254" fmla="*/ 1775668 w 2013098"/>
                <a:gd name="connsiteY254" fmla="*/ 157632 h 2022166"/>
                <a:gd name="connsiteX255" fmla="*/ 1776272 w 2013098"/>
                <a:gd name="connsiteY255" fmla="*/ 157632 h 2022166"/>
                <a:gd name="connsiteX256" fmla="*/ 1810126 w 2013098"/>
                <a:gd name="connsiteY256" fmla="*/ 123778 h 2022166"/>
                <a:gd name="connsiteX257" fmla="*/ 1810126 w 2013098"/>
                <a:gd name="connsiteY257" fmla="*/ 36423 h 2022166"/>
                <a:gd name="connsiteX258" fmla="*/ 1832192 w 2013098"/>
                <a:gd name="connsiteY258" fmla="*/ 4685 h 2022166"/>
                <a:gd name="connsiteX259" fmla="*/ 1832796 w 2013098"/>
                <a:gd name="connsiteY259" fmla="*/ 4383 h 2022166"/>
                <a:gd name="connsiteX260" fmla="*/ 1832796 w 2013098"/>
                <a:gd name="connsiteY260" fmla="*/ 4383 h 2022166"/>
                <a:gd name="connsiteX261" fmla="*/ 1833401 w 2013098"/>
                <a:gd name="connsiteY261" fmla="*/ 4081 h 2022166"/>
                <a:gd name="connsiteX262" fmla="*/ 1833401 w 2013098"/>
                <a:gd name="connsiteY262" fmla="*/ 4081 h 2022166"/>
                <a:gd name="connsiteX263" fmla="*/ 1834005 w 2013098"/>
                <a:gd name="connsiteY263" fmla="*/ 3778 h 2022166"/>
                <a:gd name="connsiteX264" fmla="*/ 1834005 w 2013098"/>
                <a:gd name="connsiteY264" fmla="*/ 3778 h 2022166"/>
                <a:gd name="connsiteX265" fmla="*/ 1834610 w 2013098"/>
                <a:gd name="connsiteY265" fmla="*/ 3476 h 2022166"/>
                <a:gd name="connsiteX266" fmla="*/ 1834610 w 2013098"/>
                <a:gd name="connsiteY266" fmla="*/ 3476 h 2022166"/>
                <a:gd name="connsiteX267" fmla="*/ 1835214 w 2013098"/>
                <a:gd name="connsiteY267" fmla="*/ 3174 h 2022166"/>
                <a:gd name="connsiteX268" fmla="*/ 1835214 w 2013098"/>
                <a:gd name="connsiteY268" fmla="*/ 3174 h 2022166"/>
                <a:gd name="connsiteX269" fmla="*/ 1836121 w 2013098"/>
                <a:gd name="connsiteY269" fmla="*/ 2872 h 2022166"/>
                <a:gd name="connsiteX270" fmla="*/ 1843073 w 2013098"/>
                <a:gd name="connsiteY270" fmla="*/ 2267 h 2022166"/>
                <a:gd name="connsiteX271" fmla="*/ 1843678 w 2013098"/>
                <a:gd name="connsiteY271" fmla="*/ 2267 h 2022166"/>
                <a:gd name="connsiteX272" fmla="*/ 1877532 w 2013098"/>
                <a:gd name="connsiteY272" fmla="*/ 36121 h 2022166"/>
                <a:gd name="connsiteX273" fmla="*/ 1877532 w 2013098"/>
                <a:gd name="connsiteY273" fmla="*/ 123476 h 2022166"/>
                <a:gd name="connsiteX274" fmla="*/ 1906851 w 2013098"/>
                <a:gd name="connsiteY274" fmla="*/ 157028 h 2022166"/>
                <a:gd name="connsiteX275" fmla="*/ 1907758 w 2013098"/>
                <a:gd name="connsiteY275" fmla="*/ 157028 h 2022166"/>
                <a:gd name="connsiteX276" fmla="*/ 1907758 w 2013098"/>
                <a:gd name="connsiteY276" fmla="*/ 157028 h 2022166"/>
                <a:gd name="connsiteX277" fmla="*/ 1908665 w 2013098"/>
                <a:gd name="connsiteY277" fmla="*/ 157028 h 2022166"/>
                <a:gd name="connsiteX278" fmla="*/ 1908665 w 2013098"/>
                <a:gd name="connsiteY278" fmla="*/ 157028 h 2022166"/>
                <a:gd name="connsiteX279" fmla="*/ 1909572 w 2013098"/>
                <a:gd name="connsiteY279" fmla="*/ 157028 h 2022166"/>
                <a:gd name="connsiteX280" fmla="*/ 1909572 w 2013098"/>
                <a:gd name="connsiteY280" fmla="*/ 157028 h 2022166"/>
                <a:gd name="connsiteX281" fmla="*/ 1910479 w 2013098"/>
                <a:gd name="connsiteY281" fmla="*/ 157028 h 2022166"/>
                <a:gd name="connsiteX282" fmla="*/ 1910479 w 2013098"/>
                <a:gd name="connsiteY282" fmla="*/ 157028 h 2022166"/>
                <a:gd name="connsiteX283" fmla="*/ 1911385 w 2013098"/>
                <a:gd name="connsiteY283" fmla="*/ 157028 h 2022166"/>
                <a:gd name="connsiteX284" fmla="*/ 1911990 w 2013098"/>
                <a:gd name="connsiteY284" fmla="*/ 157028 h 2022166"/>
                <a:gd name="connsiteX285" fmla="*/ 1945844 w 2013098"/>
                <a:gd name="connsiteY285" fmla="*/ 123174 h 2022166"/>
                <a:gd name="connsiteX286" fmla="*/ 1945844 w 2013098"/>
                <a:gd name="connsiteY286" fmla="*/ 4987 h 2022166"/>
                <a:gd name="connsiteX287" fmla="*/ 1945844 w 2013098"/>
                <a:gd name="connsiteY287" fmla="*/ 4987 h 2022166"/>
                <a:gd name="connsiteX288" fmla="*/ 1945844 w 2013098"/>
                <a:gd name="connsiteY288" fmla="*/ 4987 h 2022166"/>
                <a:gd name="connsiteX289" fmla="*/ 2013249 w 2013098"/>
                <a:gd name="connsiteY289" fmla="*/ 130428 h 2022166"/>
                <a:gd name="connsiteX290" fmla="*/ 2013249 w 2013098"/>
                <a:gd name="connsiteY290" fmla="*/ 133451 h 2022166"/>
                <a:gd name="connsiteX291" fmla="*/ 1862418 w 2013098"/>
                <a:gd name="connsiteY291" fmla="*/ 284282 h 2022166"/>
                <a:gd name="connsiteX292" fmla="*/ 1702217 w 2013098"/>
                <a:gd name="connsiteY292" fmla="*/ 284282 h 2022166"/>
                <a:gd name="connsiteX293" fmla="*/ 1901411 w 2013098"/>
                <a:gd name="connsiteY293" fmla="*/ 473199 h 2022166"/>
                <a:gd name="connsiteX294" fmla="*/ 1953098 w 2013098"/>
                <a:gd name="connsiteY294" fmla="*/ 571436 h 2022166"/>
                <a:gd name="connsiteX295" fmla="*/ 1861511 w 2013098"/>
                <a:gd name="connsiteY295" fmla="*/ 663023 h 2022166"/>
                <a:gd name="connsiteX296" fmla="*/ 1795920 w 2013098"/>
                <a:gd name="connsiteY296" fmla="*/ 639748 h 2022166"/>
                <a:gd name="connsiteX297" fmla="*/ 1719446 w 2013098"/>
                <a:gd name="connsiteY297" fmla="*/ 598942 h 2022166"/>
                <a:gd name="connsiteX298" fmla="*/ 1719446 w 2013098"/>
                <a:gd name="connsiteY298" fmla="*/ 598942 h 2022166"/>
                <a:gd name="connsiteX299" fmla="*/ 1718539 w 2013098"/>
                <a:gd name="connsiteY299" fmla="*/ 598942 h 2022166"/>
                <a:gd name="connsiteX300" fmla="*/ 1717934 w 2013098"/>
                <a:gd name="connsiteY300" fmla="*/ 598942 h 2022166"/>
                <a:gd name="connsiteX301" fmla="*/ 1717934 w 2013098"/>
                <a:gd name="connsiteY301" fmla="*/ 598942 h 2022166"/>
                <a:gd name="connsiteX302" fmla="*/ 1635718 w 2013098"/>
                <a:gd name="connsiteY302" fmla="*/ 682972 h 2022166"/>
                <a:gd name="connsiteX303" fmla="*/ 1661108 w 2013098"/>
                <a:gd name="connsiteY303" fmla="*/ 743123 h 2022166"/>
                <a:gd name="connsiteX304" fmla="*/ 1379698 w 2013098"/>
                <a:gd name="connsiteY304" fmla="*/ 743123 h 2022166"/>
                <a:gd name="connsiteX305" fmla="*/ 1477935 w 2013098"/>
                <a:gd name="connsiteY305" fmla="*/ 907859 h 2022166"/>
                <a:gd name="connsiteX306" fmla="*/ 1296877 w 2013098"/>
                <a:gd name="connsiteY306" fmla="*/ 907859 h 2022166"/>
                <a:gd name="connsiteX307" fmla="*/ 1296877 w 2013098"/>
                <a:gd name="connsiteY307" fmla="*/ 1217683 h 2022166"/>
                <a:gd name="connsiteX308" fmla="*/ 1389370 w 2013098"/>
                <a:gd name="connsiteY308" fmla="*/ 2019899 h 2022166"/>
                <a:gd name="connsiteX309" fmla="*/ 1389370 w 2013098"/>
                <a:gd name="connsiteY309" fmla="*/ 2019899 h 20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2013098" h="2022166">
                  <a:moveTo>
                    <a:pt x="1389370" y="2019899"/>
                  </a:moveTo>
                  <a:lnTo>
                    <a:pt x="1293249" y="2019899"/>
                  </a:lnTo>
                  <a:lnTo>
                    <a:pt x="1172947" y="1387859"/>
                  </a:lnTo>
                  <a:lnTo>
                    <a:pt x="1170831" y="1388464"/>
                  </a:lnTo>
                  <a:lnTo>
                    <a:pt x="1142720" y="2020202"/>
                  </a:lnTo>
                  <a:lnTo>
                    <a:pt x="1053854" y="2020202"/>
                  </a:lnTo>
                  <a:lnTo>
                    <a:pt x="1052645" y="2020202"/>
                  </a:lnTo>
                  <a:lnTo>
                    <a:pt x="1028464" y="1324685"/>
                  </a:lnTo>
                  <a:lnTo>
                    <a:pt x="1029068" y="1324685"/>
                  </a:lnTo>
                  <a:lnTo>
                    <a:pt x="1026650" y="1260302"/>
                  </a:lnTo>
                  <a:lnTo>
                    <a:pt x="572947" y="1260302"/>
                  </a:lnTo>
                  <a:cubicBezTo>
                    <a:pt x="522166" y="1335869"/>
                    <a:pt x="437229" y="1386348"/>
                    <a:pt x="340504" y="1390277"/>
                  </a:cubicBezTo>
                  <a:lnTo>
                    <a:pt x="312695" y="2019597"/>
                  </a:lnTo>
                  <a:cubicBezTo>
                    <a:pt x="280957" y="2019597"/>
                    <a:pt x="249219" y="2019597"/>
                    <a:pt x="217481" y="2019597"/>
                  </a:cubicBezTo>
                  <a:lnTo>
                    <a:pt x="200252" y="1390579"/>
                  </a:lnTo>
                  <a:lnTo>
                    <a:pt x="144635" y="1390579"/>
                  </a:lnTo>
                  <a:lnTo>
                    <a:pt x="116826" y="2019597"/>
                  </a:lnTo>
                  <a:lnTo>
                    <a:pt x="26448" y="2019597"/>
                  </a:lnTo>
                  <a:lnTo>
                    <a:pt x="2267" y="1324081"/>
                  </a:lnTo>
                  <a:cubicBezTo>
                    <a:pt x="98992" y="1324081"/>
                    <a:pt x="185743" y="1266045"/>
                    <a:pt x="185743" y="1159950"/>
                  </a:cubicBezTo>
                  <a:lnTo>
                    <a:pt x="185743" y="851335"/>
                  </a:lnTo>
                  <a:lnTo>
                    <a:pt x="146448" y="851335"/>
                  </a:lnTo>
                  <a:cubicBezTo>
                    <a:pt x="146448" y="731940"/>
                    <a:pt x="214156" y="622519"/>
                    <a:pt x="322065" y="570529"/>
                  </a:cubicBezTo>
                  <a:lnTo>
                    <a:pt x="322368" y="570227"/>
                  </a:lnTo>
                  <a:cubicBezTo>
                    <a:pt x="324181" y="569320"/>
                    <a:pt x="325693" y="568715"/>
                    <a:pt x="327506" y="567809"/>
                  </a:cubicBezTo>
                  <a:lnTo>
                    <a:pt x="328715" y="567204"/>
                  </a:lnTo>
                  <a:cubicBezTo>
                    <a:pt x="330227" y="566599"/>
                    <a:pt x="331436" y="565995"/>
                    <a:pt x="332947" y="565390"/>
                  </a:cubicBezTo>
                  <a:cubicBezTo>
                    <a:pt x="334458" y="564786"/>
                    <a:pt x="335970" y="564181"/>
                    <a:pt x="337481" y="563577"/>
                  </a:cubicBezTo>
                  <a:lnTo>
                    <a:pt x="338992" y="562972"/>
                  </a:lnTo>
                  <a:lnTo>
                    <a:pt x="338992" y="562972"/>
                  </a:lnTo>
                  <a:lnTo>
                    <a:pt x="339899" y="562670"/>
                  </a:lnTo>
                  <a:cubicBezTo>
                    <a:pt x="341713" y="562065"/>
                    <a:pt x="343526" y="561159"/>
                    <a:pt x="345340" y="560554"/>
                  </a:cubicBezTo>
                  <a:lnTo>
                    <a:pt x="347456" y="559647"/>
                  </a:lnTo>
                  <a:lnTo>
                    <a:pt x="351990" y="558136"/>
                  </a:lnTo>
                  <a:lnTo>
                    <a:pt x="353199" y="557531"/>
                  </a:lnTo>
                  <a:cubicBezTo>
                    <a:pt x="355013" y="556927"/>
                    <a:pt x="356826" y="556322"/>
                    <a:pt x="358640" y="555718"/>
                  </a:cubicBezTo>
                  <a:lnTo>
                    <a:pt x="359547" y="555416"/>
                  </a:lnTo>
                  <a:cubicBezTo>
                    <a:pt x="382217" y="547859"/>
                    <a:pt x="406096" y="543023"/>
                    <a:pt x="430882" y="540907"/>
                  </a:cubicBezTo>
                  <a:cubicBezTo>
                    <a:pt x="468060" y="537884"/>
                    <a:pt x="507657" y="539698"/>
                    <a:pt x="544232" y="548161"/>
                  </a:cubicBezTo>
                  <a:lnTo>
                    <a:pt x="1064131" y="379798"/>
                  </a:lnTo>
                  <a:cubicBezTo>
                    <a:pt x="1070176" y="377985"/>
                    <a:pt x="1076222" y="375869"/>
                    <a:pt x="1082267" y="374358"/>
                  </a:cubicBezTo>
                  <a:cubicBezTo>
                    <a:pt x="1122166" y="364685"/>
                    <a:pt x="1163275" y="374660"/>
                    <a:pt x="1194408" y="398237"/>
                  </a:cubicBezTo>
                  <a:lnTo>
                    <a:pt x="1426549" y="323275"/>
                  </a:lnTo>
                  <a:lnTo>
                    <a:pt x="1427456" y="322972"/>
                  </a:lnTo>
                  <a:lnTo>
                    <a:pt x="1445894" y="284282"/>
                  </a:lnTo>
                  <a:lnTo>
                    <a:pt x="1261209" y="284282"/>
                  </a:lnTo>
                  <a:cubicBezTo>
                    <a:pt x="1178086" y="284282"/>
                    <a:pt x="1110378" y="216272"/>
                    <a:pt x="1110378" y="133451"/>
                  </a:cubicBezTo>
                  <a:lnTo>
                    <a:pt x="1110378" y="130428"/>
                  </a:lnTo>
                  <a:cubicBezTo>
                    <a:pt x="1110378" y="78136"/>
                    <a:pt x="1137280" y="31889"/>
                    <a:pt x="1178086" y="4685"/>
                  </a:cubicBezTo>
                  <a:lnTo>
                    <a:pt x="1178086" y="4685"/>
                  </a:lnTo>
                  <a:lnTo>
                    <a:pt x="1178086" y="4685"/>
                  </a:lnTo>
                  <a:lnTo>
                    <a:pt x="1178086" y="125592"/>
                  </a:lnTo>
                  <a:cubicBezTo>
                    <a:pt x="1178086" y="144030"/>
                    <a:pt x="1193199" y="159446"/>
                    <a:pt x="1211940" y="159446"/>
                  </a:cubicBezTo>
                  <a:lnTo>
                    <a:pt x="1212544" y="159446"/>
                  </a:lnTo>
                  <a:cubicBezTo>
                    <a:pt x="1218590" y="159446"/>
                    <a:pt x="1224333" y="157935"/>
                    <a:pt x="1229169" y="154912"/>
                  </a:cubicBezTo>
                  <a:lnTo>
                    <a:pt x="1229773" y="154610"/>
                  </a:lnTo>
                  <a:lnTo>
                    <a:pt x="1229773" y="154610"/>
                  </a:lnTo>
                  <a:lnTo>
                    <a:pt x="1230378" y="154307"/>
                  </a:lnTo>
                  <a:lnTo>
                    <a:pt x="1230378" y="154307"/>
                  </a:lnTo>
                  <a:lnTo>
                    <a:pt x="1230982" y="154005"/>
                  </a:lnTo>
                  <a:lnTo>
                    <a:pt x="1230982" y="154005"/>
                  </a:lnTo>
                  <a:lnTo>
                    <a:pt x="1231587" y="153703"/>
                  </a:lnTo>
                  <a:lnTo>
                    <a:pt x="1231587" y="153703"/>
                  </a:lnTo>
                  <a:lnTo>
                    <a:pt x="1232192" y="153098"/>
                  </a:lnTo>
                  <a:lnTo>
                    <a:pt x="1232192" y="153098"/>
                  </a:lnTo>
                  <a:cubicBezTo>
                    <a:pt x="1240353" y="147053"/>
                    <a:pt x="1245794" y="137078"/>
                    <a:pt x="1245794" y="126196"/>
                  </a:cubicBezTo>
                  <a:lnTo>
                    <a:pt x="1245794" y="38841"/>
                  </a:lnTo>
                  <a:cubicBezTo>
                    <a:pt x="1245794" y="20403"/>
                    <a:pt x="1260907" y="4987"/>
                    <a:pt x="1279647" y="4987"/>
                  </a:cubicBezTo>
                  <a:lnTo>
                    <a:pt x="1280252" y="4987"/>
                  </a:lnTo>
                  <a:cubicBezTo>
                    <a:pt x="1288413" y="4987"/>
                    <a:pt x="1295970" y="8010"/>
                    <a:pt x="1301713" y="12846"/>
                  </a:cubicBezTo>
                  <a:lnTo>
                    <a:pt x="1301713" y="12846"/>
                  </a:lnTo>
                  <a:lnTo>
                    <a:pt x="1302317" y="13451"/>
                  </a:lnTo>
                  <a:lnTo>
                    <a:pt x="1302317" y="13451"/>
                  </a:lnTo>
                  <a:lnTo>
                    <a:pt x="1302922" y="14055"/>
                  </a:lnTo>
                  <a:lnTo>
                    <a:pt x="1302922" y="14055"/>
                  </a:lnTo>
                  <a:lnTo>
                    <a:pt x="1303527" y="14660"/>
                  </a:lnTo>
                  <a:lnTo>
                    <a:pt x="1303527" y="14660"/>
                  </a:lnTo>
                  <a:lnTo>
                    <a:pt x="1304131" y="15264"/>
                  </a:lnTo>
                  <a:lnTo>
                    <a:pt x="1304131" y="15264"/>
                  </a:lnTo>
                  <a:lnTo>
                    <a:pt x="1304736" y="15869"/>
                  </a:lnTo>
                  <a:lnTo>
                    <a:pt x="1304736" y="15869"/>
                  </a:lnTo>
                  <a:lnTo>
                    <a:pt x="1305340" y="16474"/>
                  </a:lnTo>
                  <a:lnTo>
                    <a:pt x="1305340" y="16474"/>
                  </a:lnTo>
                  <a:lnTo>
                    <a:pt x="1305945" y="17078"/>
                  </a:lnTo>
                  <a:lnTo>
                    <a:pt x="1305945" y="17078"/>
                  </a:lnTo>
                  <a:lnTo>
                    <a:pt x="1306549" y="17683"/>
                  </a:lnTo>
                  <a:lnTo>
                    <a:pt x="1306549" y="17683"/>
                  </a:lnTo>
                  <a:lnTo>
                    <a:pt x="1307154" y="18287"/>
                  </a:lnTo>
                  <a:lnTo>
                    <a:pt x="1307154" y="18287"/>
                  </a:lnTo>
                  <a:lnTo>
                    <a:pt x="1307758" y="18892"/>
                  </a:lnTo>
                  <a:lnTo>
                    <a:pt x="1307758" y="18892"/>
                  </a:lnTo>
                  <a:lnTo>
                    <a:pt x="1308363" y="19496"/>
                  </a:lnTo>
                  <a:lnTo>
                    <a:pt x="1308363" y="19496"/>
                  </a:lnTo>
                  <a:lnTo>
                    <a:pt x="1308665" y="20101"/>
                  </a:lnTo>
                  <a:lnTo>
                    <a:pt x="1308665" y="20101"/>
                  </a:lnTo>
                  <a:lnTo>
                    <a:pt x="1308967" y="20705"/>
                  </a:lnTo>
                  <a:lnTo>
                    <a:pt x="1308967" y="20705"/>
                  </a:lnTo>
                  <a:lnTo>
                    <a:pt x="1309270" y="21310"/>
                  </a:lnTo>
                  <a:cubicBezTo>
                    <a:pt x="1312292" y="26448"/>
                    <a:pt x="1314106" y="32494"/>
                    <a:pt x="1314106" y="38841"/>
                  </a:cubicBezTo>
                  <a:cubicBezTo>
                    <a:pt x="1314106" y="67859"/>
                    <a:pt x="1314106" y="97179"/>
                    <a:pt x="1314106" y="126196"/>
                  </a:cubicBezTo>
                  <a:cubicBezTo>
                    <a:pt x="1314106" y="144635"/>
                    <a:pt x="1329219" y="160050"/>
                    <a:pt x="1347960" y="160050"/>
                  </a:cubicBezTo>
                  <a:lnTo>
                    <a:pt x="1348564" y="160050"/>
                  </a:lnTo>
                  <a:cubicBezTo>
                    <a:pt x="1360957" y="160050"/>
                    <a:pt x="1371839" y="153098"/>
                    <a:pt x="1377884" y="143123"/>
                  </a:cubicBezTo>
                  <a:lnTo>
                    <a:pt x="1377884" y="143123"/>
                  </a:lnTo>
                  <a:lnTo>
                    <a:pt x="1378186" y="142519"/>
                  </a:lnTo>
                  <a:lnTo>
                    <a:pt x="1378186" y="142519"/>
                  </a:lnTo>
                  <a:lnTo>
                    <a:pt x="1378489" y="141914"/>
                  </a:lnTo>
                  <a:lnTo>
                    <a:pt x="1378489" y="141914"/>
                  </a:lnTo>
                  <a:lnTo>
                    <a:pt x="1378791" y="141310"/>
                  </a:lnTo>
                  <a:lnTo>
                    <a:pt x="1378791" y="141310"/>
                  </a:lnTo>
                  <a:lnTo>
                    <a:pt x="1379093" y="140705"/>
                  </a:lnTo>
                  <a:lnTo>
                    <a:pt x="1379395" y="139798"/>
                  </a:lnTo>
                  <a:lnTo>
                    <a:pt x="1379698" y="139194"/>
                  </a:lnTo>
                  <a:lnTo>
                    <a:pt x="1379698" y="139194"/>
                  </a:lnTo>
                  <a:lnTo>
                    <a:pt x="1380000" y="138287"/>
                  </a:lnTo>
                  <a:lnTo>
                    <a:pt x="1380000" y="138287"/>
                  </a:lnTo>
                  <a:lnTo>
                    <a:pt x="1380302" y="137380"/>
                  </a:lnTo>
                  <a:lnTo>
                    <a:pt x="1380302" y="137380"/>
                  </a:lnTo>
                  <a:lnTo>
                    <a:pt x="1380605" y="136474"/>
                  </a:lnTo>
                  <a:lnTo>
                    <a:pt x="1380605" y="136474"/>
                  </a:lnTo>
                  <a:lnTo>
                    <a:pt x="1380907" y="135567"/>
                  </a:lnTo>
                  <a:lnTo>
                    <a:pt x="1380907" y="135567"/>
                  </a:lnTo>
                  <a:lnTo>
                    <a:pt x="1381209" y="134660"/>
                  </a:lnTo>
                  <a:lnTo>
                    <a:pt x="1381209" y="134660"/>
                  </a:lnTo>
                  <a:lnTo>
                    <a:pt x="1381511" y="133753"/>
                  </a:lnTo>
                  <a:lnTo>
                    <a:pt x="1381511" y="133753"/>
                  </a:lnTo>
                  <a:lnTo>
                    <a:pt x="1381814" y="132846"/>
                  </a:lnTo>
                  <a:lnTo>
                    <a:pt x="1381814" y="132846"/>
                  </a:lnTo>
                  <a:lnTo>
                    <a:pt x="1382116" y="131940"/>
                  </a:lnTo>
                  <a:lnTo>
                    <a:pt x="1382116" y="131940"/>
                  </a:lnTo>
                  <a:lnTo>
                    <a:pt x="1382116" y="131033"/>
                  </a:lnTo>
                  <a:lnTo>
                    <a:pt x="1382116" y="131033"/>
                  </a:lnTo>
                  <a:lnTo>
                    <a:pt x="1382116" y="130126"/>
                  </a:lnTo>
                  <a:lnTo>
                    <a:pt x="1382116" y="130126"/>
                  </a:lnTo>
                  <a:lnTo>
                    <a:pt x="1382116" y="129219"/>
                  </a:lnTo>
                  <a:lnTo>
                    <a:pt x="1382116" y="129219"/>
                  </a:lnTo>
                  <a:lnTo>
                    <a:pt x="1382116" y="128312"/>
                  </a:lnTo>
                  <a:lnTo>
                    <a:pt x="1382116" y="128312"/>
                  </a:lnTo>
                  <a:lnTo>
                    <a:pt x="1382116" y="127406"/>
                  </a:lnTo>
                  <a:lnTo>
                    <a:pt x="1382116" y="127406"/>
                  </a:lnTo>
                  <a:lnTo>
                    <a:pt x="1382116" y="126499"/>
                  </a:lnTo>
                  <a:lnTo>
                    <a:pt x="1382116" y="126499"/>
                  </a:lnTo>
                  <a:lnTo>
                    <a:pt x="1382116" y="125592"/>
                  </a:lnTo>
                  <a:lnTo>
                    <a:pt x="1382116" y="125592"/>
                  </a:lnTo>
                  <a:lnTo>
                    <a:pt x="1382116" y="38237"/>
                  </a:lnTo>
                  <a:lnTo>
                    <a:pt x="1382116" y="38237"/>
                  </a:lnTo>
                  <a:lnTo>
                    <a:pt x="1382116" y="37330"/>
                  </a:lnTo>
                  <a:lnTo>
                    <a:pt x="1382116" y="37330"/>
                  </a:lnTo>
                  <a:lnTo>
                    <a:pt x="1382116" y="36423"/>
                  </a:lnTo>
                  <a:lnTo>
                    <a:pt x="1382116" y="36423"/>
                  </a:lnTo>
                  <a:lnTo>
                    <a:pt x="1382116" y="35516"/>
                  </a:lnTo>
                  <a:lnTo>
                    <a:pt x="1382116" y="35516"/>
                  </a:lnTo>
                  <a:lnTo>
                    <a:pt x="1382116" y="34610"/>
                  </a:lnTo>
                  <a:lnTo>
                    <a:pt x="1382116" y="34610"/>
                  </a:lnTo>
                  <a:lnTo>
                    <a:pt x="1382116" y="33703"/>
                  </a:lnTo>
                  <a:lnTo>
                    <a:pt x="1382116" y="33703"/>
                  </a:lnTo>
                  <a:lnTo>
                    <a:pt x="1382116" y="32796"/>
                  </a:lnTo>
                  <a:lnTo>
                    <a:pt x="1382116" y="32796"/>
                  </a:lnTo>
                  <a:lnTo>
                    <a:pt x="1382116" y="31889"/>
                  </a:lnTo>
                  <a:lnTo>
                    <a:pt x="1382116" y="31889"/>
                  </a:lnTo>
                  <a:lnTo>
                    <a:pt x="1382418" y="30982"/>
                  </a:lnTo>
                  <a:lnTo>
                    <a:pt x="1382418" y="30982"/>
                  </a:lnTo>
                  <a:lnTo>
                    <a:pt x="1382721" y="30076"/>
                  </a:lnTo>
                  <a:lnTo>
                    <a:pt x="1382721" y="30076"/>
                  </a:lnTo>
                  <a:lnTo>
                    <a:pt x="1383023" y="29169"/>
                  </a:lnTo>
                  <a:lnTo>
                    <a:pt x="1383023" y="29169"/>
                  </a:lnTo>
                  <a:lnTo>
                    <a:pt x="1383325" y="28262"/>
                  </a:lnTo>
                  <a:lnTo>
                    <a:pt x="1383325" y="28262"/>
                  </a:lnTo>
                  <a:lnTo>
                    <a:pt x="1383627" y="27355"/>
                  </a:lnTo>
                  <a:lnTo>
                    <a:pt x="1383627" y="27355"/>
                  </a:lnTo>
                  <a:lnTo>
                    <a:pt x="1383929" y="26448"/>
                  </a:lnTo>
                  <a:lnTo>
                    <a:pt x="1383929" y="26448"/>
                  </a:lnTo>
                  <a:cubicBezTo>
                    <a:pt x="1388463" y="13149"/>
                    <a:pt x="1401159" y="3476"/>
                    <a:pt x="1415970" y="3476"/>
                  </a:cubicBezTo>
                  <a:lnTo>
                    <a:pt x="1416574" y="3476"/>
                  </a:lnTo>
                  <a:cubicBezTo>
                    <a:pt x="1435013" y="3476"/>
                    <a:pt x="1450428" y="18589"/>
                    <a:pt x="1450428" y="37330"/>
                  </a:cubicBezTo>
                  <a:lnTo>
                    <a:pt x="1450428" y="131033"/>
                  </a:lnTo>
                  <a:cubicBezTo>
                    <a:pt x="1450428" y="131940"/>
                    <a:pt x="1450428" y="132846"/>
                    <a:pt x="1450428" y="133753"/>
                  </a:cubicBezTo>
                  <a:lnTo>
                    <a:pt x="1450428" y="133753"/>
                  </a:lnTo>
                  <a:lnTo>
                    <a:pt x="1450428" y="136474"/>
                  </a:lnTo>
                  <a:lnTo>
                    <a:pt x="1450428" y="136474"/>
                  </a:lnTo>
                  <a:cubicBezTo>
                    <a:pt x="1450428" y="137380"/>
                    <a:pt x="1450428" y="138287"/>
                    <a:pt x="1450731" y="139194"/>
                  </a:cubicBezTo>
                  <a:lnTo>
                    <a:pt x="1450731" y="139194"/>
                  </a:lnTo>
                  <a:lnTo>
                    <a:pt x="1451033" y="141914"/>
                  </a:lnTo>
                  <a:lnTo>
                    <a:pt x="1451033" y="141914"/>
                  </a:lnTo>
                  <a:cubicBezTo>
                    <a:pt x="1451033" y="142821"/>
                    <a:pt x="1451335" y="143728"/>
                    <a:pt x="1451335" y="144635"/>
                  </a:cubicBezTo>
                  <a:lnTo>
                    <a:pt x="1451335" y="144635"/>
                  </a:lnTo>
                  <a:cubicBezTo>
                    <a:pt x="1451335" y="145542"/>
                    <a:pt x="1451637" y="146448"/>
                    <a:pt x="1451637" y="147355"/>
                  </a:cubicBezTo>
                  <a:lnTo>
                    <a:pt x="1451637" y="147355"/>
                  </a:lnTo>
                  <a:lnTo>
                    <a:pt x="1452242" y="150076"/>
                  </a:lnTo>
                  <a:lnTo>
                    <a:pt x="1452242" y="150076"/>
                  </a:lnTo>
                  <a:lnTo>
                    <a:pt x="1452846" y="152796"/>
                  </a:lnTo>
                  <a:lnTo>
                    <a:pt x="1452846" y="152796"/>
                  </a:lnTo>
                  <a:cubicBezTo>
                    <a:pt x="1453149" y="153703"/>
                    <a:pt x="1453149" y="154610"/>
                    <a:pt x="1453451" y="155516"/>
                  </a:cubicBezTo>
                  <a:lnTo>
                    <a:pt x="1453451" y="155516"/>
                  </a:lnTo>
                  <a:cubicBezTo>
                    <a:pt x="1453753" y="156423"/>
                    <a:pt x="1453753" y="157330"/>
                    <a:pt x="1454055" y="158237"/>
                  </a:cubicBezTo>
                  <a:lnTo>
                    <a:pt x="1454055" y="158237"/>
                  </a:lnTo>
                  <a:cubicBezTo>
                    <a:pt x="1454358" y="159144"/>
                    <a:pt x="1454660" y="160050"/>
                    <a:pt x="1454660" y="160957"/>
                  </a:cubicBezTo>
                  <a:lnTo>
                    <a:pt x="1454660" y="160957"/>
                  </a:lnTo>
                  <a:lnTo>
                    <a:pt x="1455567" y="163678"/>
                  </a:lnTo>
                  <a:lnTo>
                    <a:pt x="1455567" y="163678"/>
                  </a:lnTo>
                  <a:cubicBezTo>
                    <a:pt x="1455869" y="164584"/>
                    <a:pt x="1456171" y="165491"/>
                    <a:pt x="1456474" y="166398"/>
                  </a:cubicBezTo>
                  <a:lnTo>
                    <a:pt x="1456474" y="166398"/>
                  </a:lnTo>
                  <a:cubicBezTo>
                    <a:pt x="1456776" y="167305"/>
                    <a:pt x="1457078" y="168212"/>
                    <a:pt x="1457380" y="168816"/>
                  </a:cubicBezTo>
                  <a:lnTo>
                    <a:pt x="1457380" y="168816"/>
                  </a:lnTo>
                  <a:lnTo>
                    <a:pt x="1458287" y="171234"/>
                  </a:lnTo>
                  <a:lnTo>
                    <a:pt x="1458287" y="171234"/>
                  </a:lnTo>
                  <a:cubicBezTo>
                    <a:pt x="1458589" y="172141"/>
                    <a:pt x="1458892" y="172746"/>
                    <a:pt x="1459194" y="173652"/>
                  </a:cubicBezTo>
                  <a:lnTo>
                    <a:pt x="1459194" y="173652"/>
                  </a:lnTo>
                  <a:cubicBezTo>
                    <a:pt x="1459496" y="174559"/>
                    <a:pt x="1459799" y="175164"/>
                    <a:pt x="1460403" y="176071"/>
                  </a:cubicBezTo>
                  <a:lnTo>
                    <a:pt x="1460403" y="176071"/>
                  </a:lnTo>
                  <a:lnTo>
                    <a:pt x="1461612" y="178489"/>
                  </a:lnTo>
                  <a:lnTo>
                    <a:pt x="1461612" y="178489"/>
                  </a:lnTo>
                  <a:lnTo>
                    <a:pt x="1462821" y="180907"/>
                  </a:lnTo>
                  <a:lnTo>
                    <a:pt x="1462821" y="180907"/>
                  </a:lnTo>
                  <a:lnTo>
                    <a:pt x="1464030" y="183325"/>
                  </a:lnTo>
                  <a:cubicBezTo>
                    <a:pt x="1482771" y="217783"/>
                    <a:pt x="1519345" y="241360"/>
                    <a:pt x="1561360" y="241360"/>
                  </a:cubicBezTo>
                  <a:lnTo>
                    <a:pt x="1563476" y="241360"/>
                  </a:lnTo>
                  <a:cubicBezTo>
                    <a:pt x="1624232" y="241360"/>
                    <a:pt x="1674106" y="191486"/>
                    <a:pt x="1674106" y="130730"/>
                  </a:cubicBezTo>
                  <a:cubicBezTo>
                    <a:pt x="1674106" y="99295"/>
                    <a:pt x="1674408" y="68161"/>
                    <a:pt x="1674408" y="37028"/>
                  </a:cubicBezTo>
                  <a:cubicBezTo>
                    <a:pt x="1674408" y="24030"/>
                    <a:pt x="1681965" y="12544"/>
                    <a:pt x="1692846" y="7103"/>
                  </a:cubicBezTo>
                  <a:lnTo>
                    <a:pt x="1693451" y="6801"/>
                  </a:lnTo>
                  <a:lnTo>
                    <a:pt x="1693451" y="6801"/>
                  </a:lnTo>
                  <a:lnTo>
                    <a:pt x="1694056" y="6499"/>
                  </a:lnTo>
                  <a:lnTo>
                    <a:pt x="1694056" y="6499"/>
                  </a:lnTo>
                  <a:lnTo>
                    <a:pt x="1694660" y="6196"/>
                  </a:lnTo>
                  <a:lnTo>
                    <a:pt x="1694660" y="6196"/>
                  </a:lnTo>
                  <a:lnTo>
                    <a:pt x="1695264" y="5894"/>
                  </a:lnTo>
                  <a:lnTo>
                    <a:pt x="1695264" y="5894"/>
                  </a:lnTo>
                  <a:lnTo>
                    <a:pt x="1695869" y="5592"/>
                  </a:lnTo>
                  <a:lnTo>
                    <a:pt x="1695869" y="5592"/>
                  </a:lnTo>
                  <a:lnTo>
                    <a:pt x="1696474" y="5290"/>
                  </a:lnTo>
                  <a:lnTo>
                    <a:pt x="1696474" y="5290"/>
                  </a:lnTo>
                  <a:lnTo>
                    <a:pt x="1697078" y="4987"/>
                  </a:lnTo>
                  <a:lnTo>
                    <a:pt x="1697078" y="4987"/>
                  </a:lnTo>
                  <a:lnTo>
                    <a:pt x="1697683" y="4685"/>
                  </a:lnTo>
                  <a:lnTo>
                    <a:pt x="1697683" y="4685"/>
                  </a:lnTo>
                  <a:lnTo>
                    <a:pt x="1698590" y="4383"/>
                  </a:lnTo>
                  <a:cubicBezTo>
                    <a:pt x="1701310" y="3778"/>
                    <a:pt x="1704030" y="3174"/>
                    <a:pt x="1707053" y="3174"/>
                  </a:cubicBezTo>
                  <a:lnTo>
                    <a:pt x="1707658" y="3174"/>
                  </a:lnTo>
                  <a:cubicBezTo>
                    <a:pt x="1726096" y="3174"/>
                    <a:pt x="1741511" y="18287"/>
                    <a:pt x="1741511" y="37028"/>
                  </a:cubicBezTo>
                  <a:lnTo>
                    <a:pt x="1741511" y="124383"/>
                  </a:lnTo>
                  <a:cubicBezTo>
                    <a:pt x="1741511" y="141008"/>
                    <a:pt x="1753602" y="154610"/>
                    <a:pt x="1769320" y="157632"/>
                  </a:cubicBezTo>
                  <a:lnTo>
                    <a:pt x="1770227" y="157632"/>
                  </a:lnTo>
                  <a:lnTo>
                    <a:pt x="1770227" y="157632"/>
                  </a:lnTo>
                  <a:lnTo>
                    <a:pt x="1771134" y="157632"/>
                  </a:lnTo>
                  <a:lnTo>
                    <a:pt x="1771134" y="157632"/>
                  </a:lnTo>
                  <a:lnTo>
                    <a:pt x="1772040" y="157632"/>
                  </a:lnTo>
                  <a:lnTo>
                    <a:pt x="1772040" y="157632"/>
                  </a:lnTo>
                  <a:lnTo>
                    <a:pt x="1772947" y="157632"/>
                  </a:lnTo>
                  <a:lnTo>
                    <a:pt x="1772947" y="157632"/>
                  </a:lnTo>
                  <a:lnTo>
                    <a:pt x="1773854" y="157632"/>
                  </a:lnTo>
                  <a:lnTo>
                    <a:pt x="1773854" y="157632"/>
                  </a:lnTo>
                  <a:lnTo>
                    <a:pt x="1774761" y="157632"/>
                  </a:lnTo>
                  <a:lnTo>
                    <a:pt x="1774761" y="157632"/>
                  </a:lnTo>
                  <a:lnTo>
                    <a:pt x="1775668" y="157632"/>
                  </a:lnTo>
                  <a:lnTo>
                    <a:pt x="1776272" y="157632"/>
                  </a:lnTo>
                  <a:cubicBezTo>
                    <a:pt x="1794710" y="157632"/>
                    <a:pt x="1810126" y="142519"/>
                    <a:pt x="1810126" y="123778"/>
                  </a:cubicBezTo>
                  <a:cubicBezTo>
                    <a:pt x="1810126" y="94761"/>
                    <a:pt x="1810126" y="65441"/>
                    <a:pt x="1810126" y="36423"/>
                  </a:cubicBezTo>
                  <a:cubicBezTo>
                    <a:pt x="1810126" y="21914"/>
                    <a:pt x="1819496" y="9521"/>
                    <a:pt x="1832192" y="4685"/>
                  </a:cubicBezTo>
                  <a:lnTo>
                    <a:pt x="1832796" y="4383"/>
                  </a:lnTo>
                  <a:lnTo>
                    <a:pt x="1832796" y="4383"/>
                  </a:lnTo>
                  <a:lnTo>
                    <a:pt x="1833401" y="4081"/>
                  </a:lnTo>
                  <a:lnTo>
                    <a:pt x="1833401" y="4081"/>
                  </a:lnTo>
                  <a:lnTo>
                    <a:pt x="1834005" y="3778"/>
                  </a:lnTo>
                  <a:lnTo>
                    <a:pt x="1834005" y="3778"/>
                  </a:lnTo>
                  <a:lnTo>
                    <a:pt x="1834610" y="3476"/>
                  </a:lnTo>
                  <a:lnTo>
                    <a:pt x="1834610" y="3476"/>
                  </a:lnTo>
                  <a:lnTo>
                    <a:pt x="1835214" y="3174"/>
                  </a:lnTo>
                  <a:lnTo>
                    <a:pt x="1835214" y="3174"/>
                  </a:lnTo>
                  <a:lnTo>
                    <a:pt x="1836121" y="2872"/>
                  </a:lnTo>
                  <a:cubicBezTo>
                    <a:pt x="1838237" y="2267"/>
                    <a:pt x="1840655" y="2267"/>
                    <a:pt x="1843073" y="2267"/>
                  </a:cubicBezTo>
                  <a:lnTo>
                    <a:pt x="1843678" y="2267"/>
                  </a:lnTo>
                  <a:cubicBezTo>
                    <a:pt x="1862116" y="2267"/>
                    <a:pt x="1877532" y="17380"/>
                    <a:pt x="1877532" y="36121"/>
                  </a:cubicBezTo>
                  <a:lnTo>
                    <a:pt x="1877532" y="123476"/>
                  </a:lnTo>
                  <a:cubicBezTo>
                    <a:pt x="1877532" y="140705"/>
                    <a:pt x="1890529" y="154912"/>
                    <a:pt x="1906851" y="157028"/>
                  </a:cubicBezTo>
                  <a:lnTo>
                    <a:pt x="1907758" y="157028"/>
                  </a:lnTo>
                  <a:lnTo>
                    <a:pt x="1907758" y="157028"/>
                  </a:lnTo>
                  <a:lnTo>
                    <a:pt x="1908665" y="157028"/>
                  </a:lnTo>
                  <a:lnTo>
                    <a:pt x="1908665" y="157028"/>
                  </a:lnTo>
                  <a:lnTo>
                    <a:pt x="1909572" y="157028"/>
                  </a:lnTo>
                  <a:lnTo>
                    <a:pt x="1909572" y="157028"/>
                  </a:lnTo>
                  <a:lnTo>
                    <a:pt x="1910479" y="157028"/>
                  </a:lnTo>
                  <a:lnTo>
                    <a:pt x="1910479" y="157028"/>
                  </a:lnTo>
                  <a:lnTo>
                    <a:pt x="1911385" y="157028"/>
                  </a:lnTo>
                  <a:lnTo>
                    <a:pt x="1911990" y="157028"/>
                  </a:lnTo>
                  <a:cubicBezTo>
                    <a:pt x="1930428" y="157028"/>
                    <a:pt x="1945844" y="141914"/>
                    <a:pt x="1945844" y="123174"/>
                  </a:cubicBezTo>
                  <a:lnTo>
                    <a:pt x="1945844" y="4987"/>
                  </a:lnTo>
                  <a:lnTo>
                    <a:pt x="1945844" y="4987"/>
                  </a:lnTo>
                  <a:lnTo>
                    <a:pt x="1945844" y="4987"/>
                  </a:lnTo>
                  <a:cubicBezTo>
                    <a:pt x="1986348" y="32191"/>
                    <a:pt x="2013249" y="78136"/>
                    <a:pt x="2013249" y="130428"/>
                  </a:cubicBezTo>
                  <a:lnTo>
                    <a:pt x="2013249" y="133451"/>
                  </a:lnTo>
                  <a:cubicBezTo>
                    <a:pt x="2013249" y="216574"/>
                    <a:pt x="1945239" y="284282"/>
                    <a:pt x="1862418" y="284282"/>
                  </a:cubicBezTo>
                  <a:lnTo>
                    <a:pt x="1702217" y="284282"/>
                  </a:lnTo>
                  <a:lnTo>
                    <a:pt x="1901411" y="473199"/>
                  </a:lnTo>
                  <a:cubicBezTo>
                    <a:pt x="1927708" y="497985"/>
                    <a:pt x="1953098" y="533350"/>
                    <a:pt x="1953098" y="571436"/>
                  </a:cubicBezTo>
                  <a:cubicBezTo>
                    <a:pt x="1953098" y="621914"/>
                    <a:pt x="1911990" y="663023"/>
                    <a:pt x="1861511" y="663023"/>
                  </a:cubicBezTo>
                  <a:cubicBezTo>
                    <a:pt x="1837935" y="663023"/>
                    <a:pt x="1815265" y="652443"/>
                    <a:pt x="1795920" y="639748"/>
                  </a:cubicBezTo>
                  <a:cubicBezTo>
                    <a:pt x="1773250" y="624937"/>
                    <a:pt x="1739698" y="599849"/>
                    <a:pt x="1719446" y="598942"/>
                  </a:cubicBezTo>
                  <a:lnTo>
                    <a:pt x="1719446" y="598942"/>
                  </a:lnTo>
                  <a:lnTo>
                    <a:pt x="1718539" y="598942"/>
                  </a:lnTo>
                  <a:lnTo>
                    <a:pt x="1717934" y="598942"/>
                  </a:lnTo>
                  <a:lnTo>
                    <a:pt x="1717934" y="598942"/>
                  </a:lnTo>
                  <a:cubicBezTo>
                    <a:pt x="1672292" y="599849"/>
                    <a:pt x="1635718" y="637028"/>
                    <a:pt x="1635718" y="682972"/>
                  </a:cubicBezTo>
                  <a:cubicBezTo>
                    <a:pt x="1635718" y="706549"/>
                    <a:pt x="1645390" y="728010"/>
                    <a:pt x="1661108" y="743123"/>
                  </a:cubicBezTo>
                  <a:lnTo>
                    <a:pt x="1379698" y="743123"/>
                  </a:lnTo>
                  <a:cubicBezTo>
                    <a:pt x="1463123" y="744937"/>
                    <a:pt x="1513602" y="836222"/>
                    <a:pt x="1477935" y="907859"/>
                  </a:cubicBezTo>
                  <a:lnTo>
                    <a:pt x="1296877" y="907859"/>
                  </a:lnTo>
                  <a:lnTo>
                    <a:pt x="1296877" y="1217683"/>
                  </a:lnTo>
                  <a:lnTo>
                    <a:pt x="1389370" y="2019899"/>
                  </a:lnTo>
                  <a:lnTo>
                    <a:pt x="1389370" y="2019899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D1CFEE8-44E6-4919-AFF3-C37F9FFA8C74}"/>
                </a:ext>
              </a:extLst>
            </p:cNvPr>
            <p:cNvSpPr/>
            <p:nvPr/>
          </p:nvSpPr>
          <p:spPr>
            <a:xfrm>
              <a:off x="7498364" y="2796593"/>
              <a:ext cx="250882" cy="804030"/>
            </a:xfrm>
            <a:custGeom>
              <a:avLst/>
              <a:gdLst>
                <a:gd name="connsiteX0" fmla="*/ 248917 w 250881"/>
                <a:gd name="connsiteY0" fmla="*/ 804484 h 804030"/>
                <a:gd name="connsiteX1" fmla="*/ 152796 w 250881"/>
                <a:gd name="connsiteY1" fmla="*/ 804484 h 804030"/>
                <a:gd name="connsiteX2" fmla="*/ 32494 w 250881"/>
                <a:gd name="connsiteY2" fmla="*/ 172443 h 804030"/>
                <a:gd name="connsiteX3" fmla="*/ 31587 w 250881"/>
                <a:gd name="connsiteY3" fmla="*/ 172745 h 804030"/>
                <a:gd name="connsiteX4" fmla="*/ 157330 w 250881"/>
                <a:gd name="connsiteY4" fmla="*/ 2267 h 804030"/>
                <a:gd name="connsiteX5" fmla="*/ 248917 w 250881"/>
                <a:gd name="connsiteY5" fmla="*/ 804484 h 804030"/>
                <a:gd name="connsiteX6" fmla="*/ 248917 w 250881"/>
                <a:gd name="connsiteY6" fmla="*/ 804484 h 804030"/>
                <a:gd name="connsiteX7" fmla="*/ 30378 w 250881"/>
                <a:gd name="connsiteY7" fmla="*/ 173048 h 804030"/>
                <a:gd name="connsiteX8" fmla="*/ 2267 w 250881"/>
                <a:gd name="connsiteY8" fmla="*/ 804484 h 804030"/>
                <a:gd name="connsiteX9" fmla="*/ 30378 w 250881"/>
                <a:gd name="connsiteY9" fmla="*/ 173048 h 804030"/>
                <a:gd name="connsiteX10" fmla="*/ 30378 w 250881"/>
                <a:gd name="connsiteY10" fmla="*/ 173048 h 804030"/>
                <a:gd name="connsiteX11" fmla="*/ 30378 w 250881"/>
                <a:gd name="connsiteY11" fmla="*/ 173048 h 80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81" h="804030">
                  <a:moveTo>
                    <a:pt x="248917" y="804484"/>
                  </a:moveTo>
                  <a:lnTo>
                    <a:pt x="152796" y="804484"/>
                  </a:lnTo>
                  <a:lnTo>
                    <a:pt x="32494" y="172443"/>
                  </a:lnTo>
                  <a:lnTo>
                    <a:pt x="31587" y="172745"/>
                  </a:lnTo>
                  <a:cubicBezTo>
                    <a:pt x="103829" y="149471"/>
                    <a:pt x="156726" y="81763"/>
                    <a:pt x="157330" y="2267"/>
                  </a:cubicBezTo>
                  <a:lnTo>
                    <a:pt x="248917" y="804484"/>
                  </a:lnTo>
                  <a:lnTo>
                    <a:pt x="248917" y="804484"/>
                  </a:lnTo>
                  <a:close/>
                  <a:moveTo>
                    <a:pt x="30378" y="173048"/>
                  </a:moveTo>
                  <a:lnTo>
                    <a:pt x="2267" y="804484"/>
                  </a:lnTo>
                  <a:lnTo>
                    <a:pt x="30378" y="173048"/>
                  </a:lnTo>
                  <a:lnTo>
                    <a:pt x="30378" y="173048"/>
                  </a:lnTo>
                  <a:lnTo>
                    <a:pt x="30378" y="173048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F9F9B4E4-ED22-437A-B47B-F4E2C0F8A964}"/>
                </a:ext>
              </a:extLst>
            </p:cNvPr>
            <p:cNvSpPr/>
            <p:nvPr/>
          </p:nvSpPr>
          <p:spPr>
            <a:xfrm>
              <a:off x="6556500" y="2224704"/>
              <a:ext cx="1293703" cy="1378338"/>
            </a:xfrm>
            <a:custGeom>
              <a:avLst/>
              <a:gdLst>
                <a:gd name="connsiteX0" fmla="*/ 1012141 w 1293702"/>
                <a:gd name="connsiteY0" fmla="*/ 99295 h 1378337"/>
                <a:gd name="connsiteX1" fmla="*/ 1179597 w 1293702"/>
                <a:gd name="connsiteY1" fmla="*/ 99295 h 1378337"/>
                <a:gd name="connsiteX2" fmla="*/ 1280554 w 1293702"/>
                <a:gd name="connsiteY2" fmla="*/ 264030 h 1378337"/>
                <a:gd name="connsiteX3" fmla="*/ 1102519 w 1293702"/>
                <a:gd name="connsiteY3" fmla="*/ 264030 h 1378337"/>
                <a:gd name="connsiteX4" fmla="*/ 1099496 w 1293702"/>
                <a:gd name="connsiteY4" fmla="*/ 264030 h 1378337"/>
                <a:gd name="connsiteX5" fmla="*/ 1099496 w 1293702"/>
                <a:gd name="connsiteY5" fmla="*/ 573854 h 1378337"/>
                <a:gd name="connsiteX6" fmla="*/ 972544 w 1293702"/>
                <a:gd name="connsiteY6" fmla="*/ 744635 h 1378337"/>
                <a:gd name="connsiteX7" fmla="*/ 944736 w 1293702"/>
                <a:gd name="connsiteY7" fmla="*/ 1376071 h 1378337"/>
                <a:gd name="connsiteX8" fmla="*/ 855869 w 1293702"/>
                <a:gd name="connsiteY8" fmla="*/ 1376071 h 1378337"/>
                <a:gd name="connsiteX9" fmla="*/ 854055 w 1293702"/>
                <a:gd name="connsiteY9" fmla="*/ 1376071 h 1378337"/>
                <a:gd name="connsiteX10" fmla="*/ 828363 w 1293702"/>
                <a:gd name="connsiteY10" fmla="*/ 616171 h 1378337"/>
                <a:gd name="connsiteX11" fmla="*/ 374358 w 1293702"/>
                <a:gd name="connsiteY11" fmla="*/ 616171 h 1378337"/>
                <a:gd name="connsiteX12" fmla="*/ 141914 w 1293702"/>
                <a:gd name="connsiteY12" fmla="*/ 746146 h 1378337"/>
                <a:gd name="connsiteX13" fmla="*/ 114106 w 1293702"/>
                <a:gd name="connsiteY13" fmla="*/ 1375466 h 1378337"/>
                <a:gd name="connsiteX14" fmla="*/ 23728 w 1293702"/>
                <a:gd name="connsiteY14" fmla="*/ 1375466 h 1378337"/>
                <a:gd name="connsiteX15" fmla="*/ 23728 w 1293702"/>
                <a:gd name="connsiteY15" fmla="*/ 1375466 h 1378337"/>
                <a:gd name="connsiteX16" fmla="*/ 18892 w 1293702"/>
                <a:gd name="connsiteY16" fmla="*/ 1375466 h 1378337"/>
                <a:gd name="connsiteX17" fmla="*/ 2267 w 1293702"/>
                <a:gd name="connsiteY17" fmla="*/ 746448 h 1378337"/>
                <a:gd name="connsiteX18" fmla="*/ 130428 w 1293702"/>
                <a:gd name="connsiteY18" fmla="*/ 586549 h 1378337"/>
                <a:gd name="connsiteX19" fmla="*/ 130428 w 1293702"/>
                <a:gd name="connsiteY19" fmla="*/ 429068 h 1378337"/>
                <a:gd name="connsiteX20" fmla="*/ 102015 w 1293702"/>
                <a:gd name="connsiteY20" fmla="*/ 429068 h 1378337"/>
                <a:gd name="connsiteX21" fmla="*/ 323879 w 1293702"/>
                <a:gd name="connsiteY21" fmla="*/ 207204 h 1378337"/>
                <a:gd name="connsiteX22" fmla="*/ 829269 w 1293702"/>
                <a:gd name="connsiteY22" fmla="*/ 207204 h 1378337"/>
                <a:gd name="connsiteX23" fmla="*/ 923577 w 1293702"/>
                <a:gd name="connsiteY23" fmla="*/ 113804 h 1378337"/>
                <a:gd name="connsiteX24" fmla="*/ 854055 w 1293702"/>
                <a:gd name="connsiteY24" fmla="*/ 113804 h 1378337"/>
                <a:gd name="connsiteX25" fmla="*/ 912695 w 1293702"/>
                <a:gd name="connsiteY25" fmla="*/ 53955 h 1378337"/>
                <a:gd name="connsiteX26" fmla="*/ 912695 w 1293702"/>
                <a:gd name="connsiteY26" fmla="*/ 53955 h 1378337"/>
                <a:gd name="connsiteX27" fmla="*/ 966196 w 1293702"/>
                <a:gd name="connsiteY27" fmla="*/ 88413 h 1378337"/>
                <a:gd name="connsiteX28" fmla="*/ 966196 w 1293702"/>
                <a:gd name="connsiteY28" fmla="*/ 2267 h 1378337"/>
                <a:gd name="connsiteX29" fmla="*/ 1026045 w 1293702"/>
                <a:gd name="connsiteY29" fmla="*/ 61814 h 1378337"/>
                <a:gd name="connsiteX30" fmla="*/ 1026045 w 1293702"/>
                <a:gd name="connsiteY30" fmla="*/ 61814 h 1378337"/>
                <a:gd name="connsiteX31" fmla="*/ 1012141 w 1293702"/>
                <a:gd name="connsiteY31" fmla="*/ 99295 h 1378337"/>
                <a:gd name="connsiteX32" fmla="*/ 1012141 w 1293702"/>
                <a:gd name="connsiteY32" fmla="*/ 99295 h 137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3702" h="1378337">
                  <a:moveTo>
                    <a:pt x="1012141" y="99295"/>
                  </a:moveTo>
                  <a:cubicBezTo>
                    <a:pt x="1067758" y="99295"/>
                    <a:pt x="1123678" y="99295"/>
                    <a:pt x="1179597" y="99295"/>
                  </a:cubicBezTo>
                  <a:cubicBezTo>
                    <a:pt x="1264534" y="99295"/>
                    <a:pt x="1316524" y="191486"/>
                    <a:pt x="1280554" y="264030"/>
                  </a:cubicBezTo>
                  <a:lnTo>
                    <a:pt x="1102519" y="264030"/>
                  </a:lnTo>
                  <a:lnTo>
                    <a:pt x="1099496" y="264030"/>
                  </a:lnTo>
                  <a:lnTo>
                    <a:pt x="1099496" y="573854"/>
                  </a:lnTo>
                  <a:cubicBezTo>
                    <a:pt x="1098892" y="653955"/>
                    <a:pt x="1045390" y="721965"/>
                    <a:pt x="972544" y="744635"/>
                  </a:cubicBezTo>
                  <a:lnTo>
                    <a:pt x="944736" y="1376071"/>
                  </a:lnTo>
                  <a:lnTo>
                    <a:pt x="855869" y="1376071"/>
                  </a:lnTo>
                  <a:lnTo>
                    <a:pt x="854055" y="1376071"/>
                  </a:lnTo>
                  <a:cubicBezTo>
                    <a:pt x="845290" y="1122771"/>
                    <a:pt x="837431" y="868262"/>
                    <a:pt x="828363" y="616171"/>
                  </a:cubicBezTo>
                  <a:lnTo>
                    <a:pt x="374358" y="616171"/>
                  </a:lnTo>
                  <a:cubicBezTo>
                    <a:pt x="323577" y="691738"/>
                    <a:pt x="238640" y="742217"/>
                    <a:pt x="141914" y="746146"/>
                  </a:cubicBezTo>
                  <a:lnTo>
                    <a:pt x="114106" y="1375466"/>
                  </a:lnTo>
                  <a:lnTo>
                    <a:pt x="23728" y="1375466"/>
                  </a:lnTo>
                  <a:lnTo>
                    <a:pt x="23728" y="1375466"/>
                  </a:lnTo>
                  <a:lnTo>
                    <a:pt x="18892" y="1375466"/>
                  </a:lnTo>
                  <a:cubicBezTo>
                    <a:pt x="13149" y="1165995"/>
                    <a:pt x="7708" y="955617"/>
                    <a:pt x="2267" y="746448"/>
                  </a:cubicBezTo>
                  <a:cubicBezTo>
                    <a:pt x="75416" y="729824"/>
                    <a:pt x="130428" y="664232"/>
                    <a:pt x="130428" y="586549"/>
                  </a:cubicBezTo>
                  <a:cubicBezTo>
                    <a:pt x="130428" y="534257"/>
                    <a:pt x="130428" y="481662"/>
                    <a:pt x="130428" y="429068"/>
                  </a:cubicBezTo>
                  <a:lnTo>
                    <a:pt x="102015" y="429068"/>
                  </a:lnTo>
                  <a:cubicBezTo>
                    <a:pt x="102015" y="306650"/>
                    <a:pt x="201461" y="207204"/>
                    <a:pt x="323879" y="207204"/>
                  </a:cubicBezTo>
                  <a:lnTo>
                    <a:pt x="829269" y="207204"/>
                  </a:lnTo>
                  <a:cubicBezTo>
                    <a:pt x="848312" y="166398"/>
                    <a:pt x="881259" y="132544"/>
                    <a:pt x="923577" y="113804"/>
                  </a:cubicBezTo>
                  <a:lnTo>
                    <a:pt x="854055" y="113804"/>
                  </a:lnTo>
                  <a:cubicBezTo>
                    <a:pt x="854055" y="81159"/>
                    <a:pt x="879748" y="53955"/>
                    <a:pt x="912695" y="53955"/>
                  </a:cubicBezTo>
                  <a:lnTo>
                    <a:pt x="912695" y="53955"/>
                  </a:lnTo>
                  <a:cubicBezTo>
                    <a:pt x="936272" y="53955"/>
                    <a:pt x="956826" y="68161"/>
                    <a:pt x="966196" y="88413"/>
                  </a:cubicBezTo>
                  <a:lnTo>
                    <a:pt x="966196" y="2267"/>
                  </a:lnTo>
                  <a:cubicBezTo>
                    <a:pt x="998237" y="2267"/>
                    <a:pt x="1026045" y="29169"/>
                    <a:pt x="1026045" y="61814"/>
                  </a:cubicBezTo>
                  <a:lnTo>
                    <a:pt x="1026045" y="61814"/>
                  </a:lnTo>
                  <a:cubicBezTo>
                    <a:pt x="1025743" y="76322"/>
                    <a:pt x="1020604" y="89320"/>
                    <a:pt x="1012141" y="99295"/>
                  </a:cubicBezTo>
                  <a:lnTo>
                    <a:pt x="1012141" y="99295"/>
                  </a:ln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Montserrat" panose="00000500000000000000" pitchFamily="2" charset="-52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7ED1D-6344-4165-B2FF-5751E8A09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08500" y="4843458"/>
            <a:ext cx="1810675" cy="18106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7FFD3-DD92-4919-9B96-44A15134E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543" y="1941228"/>
            <a:ext cx="7974842" cy="1730019"/>
          </a:xfrm>
        </p:spPr>
        <p:txBody>
          <a:bodyPr anchor="t"/>
          <a:lstStyle>
            <a:lvl1pPr algn="l">
              <a:defRPr sz="6000" b="1">
                <a:solidFill>
                  <a:srgbClr val="24211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CD287183-CB9D-4C2D-B472-9738688DA7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43" y="3780430"/>
            <a:ext cx="7578725" cy="382588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defRPr lang="ru-RU" sz="2200" smtClean="0">
                <a:solidFill>
                  <a:schemeClr val="accent4"/>
                </a:solidFill>
                <a:latin typeface="Montserrat Bold" panose="00000800000000000000" pitchFamily="2" charset="-52"/>
                <a:ea typeface="+mj-ea"/>
                <a:cs typeface="+mj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B9BF59A-D3C5-4D10-84D7-7B34DBB70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11056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78E531C-5E53-48EA-8B5F-E08B5B21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068" y="611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6DB96D-BAD3-4716-9239-DA8F7927FB52}"/>
              </a:ext>
            </a:extLst>
          </p:cNvPr>
          <p:cNvSpPr/>
          <p:nvPr userDrawn="1"/>
        </p:nvSpPr>
        <p:spPr>
          <a:xfrm>
            <a:off x="6579032" y="0"/>
            <a:ext cx="5630779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306395-1999-475C-8BBA-37B9AD180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31" y="637558"/>
            <a:ext cx="5139520" cy="119038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6F409-CE1B-47EC-BCB1-3674B0C43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37A17-D222-40CA-A028-BE9CCA97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9F5035AE-1087-44A6-839D-D0DBA6C40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31" y="2548829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9844E97-AF35-4BA9-8D3D-2031E6824F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855059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0427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6DB96D-BAD3-4716-9239-DA8F7927FB52}"/>
              </a:ext>
            </a:extLst>
          </p:cNvPr>
          <p:cNvSpPr/>
          <p:nvPr userDrawn="1"/>
        </p:nvSpPr>
        <p:spPr>
          <a:xfrm>
            <a:off x="6579032" y="0"/>
            <a:ext cx="5630779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306395-1999-475C-8BBA-37B9AD180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31" y="637558"/>
            <a:ext cx="5139520" cy="119038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F63B4-601C-4521-9AAD-3BEEEA2F8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6CB45-9616-409D-9116-BBFED38D7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A1AD2D9-9D52-4F57-A9BA-DD9BAABD6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31" y="2548829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764F6B74-35F0-488F-BD1F-2BAC2DDEE7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855059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4128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3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4A4389F-0039-44CD-A705-EED691CB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8AB41A-0987-43B7-9D39-5BC8EDD37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31" y="1957387"/>
            <a:ext cx="5914032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C34F438-855F-4C46-8813-601CD3A07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240694"/>
            <a:ext cx="5914032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FADBC46D-37A3-4747-8BF4-17B68920E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01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4A4389F-0039-44CD-A705-EED691CB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C34F438-855F-4C46-8813-601CD3A07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240694"/>
            <a:ext cx="5914032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CA544-495A-4B8D-B9C9-04CC6B850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072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orient="horz" pos="13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1F5BEE7-35EE-4B25-BA37-D44DB4CC3F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417695"/>
            <a:ext cx="3045600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ED0148-CAC2-43FC-9BF9-ED551DCFD9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50000" y="2417695"/>
            <a:ext cx="3045600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D6BE3D2-A567-4E62-8865-14439DBB17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00000" y="2417695"/>
            <a:ext cx="3045600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0C0591F-C0A9-4F15-806A-652EF8EFEC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50000" y="2417695"/>
            <a:ext cx="3045600" cy="24384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4665843-2DCD-4AF5-9CE3-8A15DA0A5C92}"/>
              </a:ext>
            </a:extLst>
          </p:cNvPr>
          <p:cNvSpPr/>
          <p:nvPr userDrawn="1"/>
        </p:nvSpPr>
        <p:spPr>
          <a:xfrm>
            <a:off x="0" y="4856095"/>
            <a:ext cx="3045600" cy="20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6E991C2-D7B1-4BC6-9F74-01EBB873B1C0}"/>
              </a:ext>
            </a:extLst>
          </p:cNvPr>
          <p:cNvSpPr/>
          <p:nvPr userDrawn="1"/>
        </p:nvSpPr>
        <p:spPr>
          <a:xfrm>
            <a:off x="3048800" y="4856095"/>
            <a:ext cx="3045600" cy="2016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499F79-7846-4E46-8D9C-994FD0FB36EA}"/>
              </a:ext>
            </a:extLst>
          </p:cNvPr>
          <p:cNvSpPr/>
          <p:nvPr userDrawn="1"/>
        </p:nvSpPr>
        <p:spPr>
          <a:xfrm>
            <a:off x="6097600" y="4856095"/>
            <a:ext cx="3045600" cy="2016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B94757B-DBFE-47E7-B9A6-74DCE2EBDE26}"/>
              </a:ext>
            </a:extLst>
          </p:cNvPr>
          <p:cNvSpPr/>
          <p:nvPr userDrawn="1"/>
        </p:nvSpPr>
        <p:spPr>
          <a:xfrm>
            <a:off x="9146400" y="4856095"/>
            <a:ext cx="3045600" cy="2016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4BE041B5-542D-4ECB-81B3-9155B972D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240694"/>
            <a:ext cx="5914032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0185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31" y="637558"/>
            <a:ext cx="5139520" cy="119038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B04AF1-A1DD-40DD-982F-E3F5D01F6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8457" y="95535"/>
            <a:ext cx="1992573" cy="199257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462F080E-AD7C-49C5-83FA-AB56AC826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48451" y="95535"/>
            <a:ext cx="3348015" cy="199257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41F8EF98-4F55-4473-A9AE-CF50D34432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8456" y="2250127"/>
            <a:ext cx="3348015" cy="2710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733EE043-4A39-41A3-9A1C-AF8A4E2B4A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90245" y="2250127"/>
            <a:ext cx="1992573" cy="451978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791AB982-864C-4D8E-840A-5470BB97D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78456" y="5185914"/>
            <a:ext cx="1584000" cy="158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C1B85486-43FC-4A03-9E9E-147EB7080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2471" y="5185914"/>
            <a:ext cx="1584000" cy="158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D2C143F-7213-4A90-862D-3E4C88D9F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DDC3FD59-A250-4C35-A4F7-B008B8F79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31" y="2548829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820FA299-95D3-41B2-8D7C-97BC0A633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855059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E5C854A2-2B23-4CD4-8A7F-50B94F7B1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23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31" y="637558"/>
            <a:ext cx="5139520" cy="5760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 lang="ru-RU" b="1" dirty="0"/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B04AF1-A1DD-40DD-982F-E3F5D01F6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8457" y="95535"/>
            <a:ext cx="1992573" cy="199257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462F080E-AD7C-49C5-83FA-AB56AC826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48451" y="95535"/>
            <a:ext cx="3348015" cy="199257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41F8EF98-4F55-4473-A9AE-CF50D34432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8456" y="2250127"/>
            <a:ext cx="3348015" cy="2710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733EE043-4A39-41A3-9A1C-AF8A4E2B4A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90245" y="2250127"/>
            <a:ext cx="1992573" cy="451978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791AB982-864C-4D8E-840A-5470BB97D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78456" y="5185914"/>
            <a:ext cx="1584000" cy="158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C1B85486-43FC-4A03-9E9E-147EB7080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2471" y="5185914"/>
            <a:ext cx="1584000" cy="158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D2C143F-7213-4A90-862D-3E4C88D9F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51670B67-9C3F-417B-8281-551BB87E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F754F3CD-6347-433D-8A83-0EC3F4A3D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31" y="1957387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919E4AC0-7BF2-4B1E-9149-B2E92D40C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240694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0497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456" y="637558"/>
            <a:ext cx="5139520" cy="5760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 lang="ru-RU" b="1" dirty="0"/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51670B67-9C3F-417B-8281-551BB87E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4776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F754F3CD-6347-433D-8A83-0EC3F4A3D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8456" y="1957387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919E4AC0-7BF2-4B1E-9149-B2E92D40C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8456" y="1240694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CE7CF4C3-C366-4826-97F7-C5A9D6F42E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534" y="95535"/>
            <a:ext cx="5532154" cy="667437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606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5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AF4D1AB-8DA2-4427-9395-E40B142CE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8913" y="4473427"/>
            <a:ext cx="2411971" cy="562597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ru-RU" b="1" i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>
              <a:lnSpc>
                <a:spcPct val="100000"/>
              </a:lnSpc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31" y="637558"/>
            <a:ext cx="5139520" cy="5760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 lang="ru-RU" b="1" dirty="0"/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B04AF1-A1DD-40DD-982F-E3F5D01F6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0618" y="2545763"/>
            <a:ext cx="2268000" cy="226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D2C143F-7213-4A90-862D-3E4C88D9F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51670B67-9C3F-417B-8281-551BB87E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F754F3CD-6347-433D-8A83-0EC3F4A3D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5918" y="2538786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919E4AC0-7BF2-4B1E-9149-B2E92D40C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240694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695C1636-052F-4B64-ADA5-3E271FC5397F}"/>
              </a:ext>
            </a:extLst>
          </p:cNvPr>
          <p:cNvSpPr txBox="1">
            <a:spLocks/>
          </p:cNvSpPr>
          <p:nvPr userDrawn="1"/>
        </p:nvSpPr>
        <p:spPr>
          <a:xfrm>
            <a:off x="499553" y="1957387"/>
            <a:ext cx="5139520" cy="2943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600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11" name="Picture 6" descr="http://www.zarechny.zato.ru/files/inline-images/%D0%91%D0%B5%D0%B7%20%D0%B8%D0%BC%D0%B5%D0%BD%D0%B8-1_4.jpg">
            <a:extLst>
              <a:ext uri="{FF2B5EF4-FFF2-40B4-BE49-F238E27FC236}">
                <a16:creationId xmlns:a16="http://schemas.microsoft.com/office/drawing/2014/main" id="{9C5888CA-D464-4F5D-BA84-6AFE15F0F0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15501" r="17524" b="7856"/>
          <a:stretch/>
        </p:blipFill>
        <p:spPr bwMode="auto">
          <a:xfrm>
            <a:off x="7370618" y="2538786"/>
            <a:ext cx="2273590" cy="22749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4382DC1D-F1B3-454B-97B2-60D692907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8913" y="5036024"/>
            <a:ext cx="2411971" cy="365125"/>
          </a:xfrm>
        </p:spPr>
        <p:txBody>
          <a:bodyPr vert="horz" lIns="91440" tIns="45720" rIns="91440" bIns="45720" rtlCol="0">
            <a:normAutofit/>
          </a:bodyPr>
          <a:lstStyle>
            <a:lvl1pPr algn="r">
              <a:defRPr lang="ru-RU" b="0" i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>
              <a:lnSpc>
                <a:spcPct val="100000"/>
              </a:lnSpc>
            </a:pPr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258564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6DB96D-BAD3-4716-9239-DA8F7927FB52}"/>
              </a:ext>
            </a:extLst>
          </p:cNvPr>
          <p:cNvSpPr/>
          <p:nvPr userDrawn="1"/>
        </p:nvSpPr>
        <p:spPr>
          <a:xfrm>
            <a:off x="6579032" y="-1"/>
            <a:ext cx="5630779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306395-1999-475C-8BBA-37B9AD180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31" y="637558"/>
            <a:ext cx="5139520" cy="119038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A8A07-EB59-453B-ABFB-7FDF9F87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EE83B-BA4F-44A8-9DA8-960C1E1D0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5F6DC200-28A0-4140-B50F-8DC338A68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931" y="2548829"/>
            <a:ext cx="5139520" cy="29432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D113894-C064-4D32-942B-82B8E335DE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931" y="1855059"/>
            <a:ext cx="5139520" cy="360000"/>
          </a:xfrm>
        </p:spPr>
        <p:txBody>
          <a:bodyPr>
            <a:normAutofit/>
          </a:bodyPr>
          <a:lstStyle>
            <a:lvl1pPr>
              <a:def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11359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65A20-B670-47CC-A8A4-AD512FDE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31" y="637558"/>
            <a:ext cx="11126953" cy="57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91DEB-33F3-45F0-9233-7B48481E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930" y="1957387"/>
            <a:ext cx="11126953" cy="362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467DB-DF2A-4D5A-8098-BB5E3369B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931" y="6203288"/>
            <a:ext cx="402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41A88-0D6C-4625-81B1-93AD083C7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684" y="620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3" r:id="rId4"/>
    <p:sldLayoutId id="2147483652" r:id="rId5"/>
    <p:sldLayoutId id="2147483658" r:id="rId6"/>
    <p:sldLayoutId id="2147483660" r:id="rId7"/>
    <p:sldLayoutId id="2147483659" r:id="rId8"/>
    <p:sldLayoutId id="2147483654" r:id="rId9"/>
    <p:sldLayoutId id="2147483655" r:id="rId10"/>
    <p:sldLayoutId id="2147483656" r:id="rId11"/>
    <p:sldLayoutId id="21474836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Bold" panose="00000800000000000000" pitchFamily="2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83" userDrawn="1">
          <p15:clr>
            <a:srgbClr val="F26B43"/>
          </p15:clr>
        </p15:guide>
        <p15:guide id="2" pos="7197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15750B-FB18-438C-A93B-B41F0E717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5" y="1138058"/>
            <a:ext cx="9994605" cy="2966109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Разработка и внедрение единого платежного документа за коммунальные услуги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033328" y="632637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2023 год</a:t>
            </a:r>
            <a:endParaRPr lang="ru-RU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4C43BFC-B50A-4874-80B3-2FF92ECE20CD}"/>
              </a:ext>
            </a:extLst>
          </p:cNvPr>
          <p:cNvSpPr txBox="1">
            <a:spLocks/>
          </p:cNvSpPr>
          <p:nvPr/>
        </p:nvSpPr>
        <p:spPr>
          <a:xfrm>
            <a:off x="239485" y="519201"/>
            <a:ext cx="11429999" cy="12769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Bold" panose="000008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Статистика использования сервисов за </a:t>
            </a:r>
            <a:r>
              <a:rPr lang="ru-RU" sz="3600" dirty="0"/>
              <a:t>я</a:t>
            </a:r>
            <a:r>
              <a:rPr lang="ru-RU" sz="3600" dirty="0" smtClean="0"/>
              <a:t>нварь - апрель 2023 года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1644" r="1449" b="2776"/>
          <a:stretch/>
        </p:blipFill>
        <p:spPr>
          <a:xfrm>
            <a:off x="2128155" y="1502229"/>
            <a:ext cx="7652658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30" y="127000"/>
            <a:ext cx="5720317" cy="170094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Результаты внедрения практики</a:t>
            </a:r>
            <a:endParaRPr lang="ru-RU" sz="3600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7" b="2024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3696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1038" b="5815"/>
          <a:stretch/>
        </p:blipFill>
        <p:spPr>
          <a:xfrm>
            <a:off x="10090245" y="2250127"/>
            <a:ext cx="1992573" cy="4519787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574566" y="2250127"/>
            <a:ext cx="5823875" cy="414051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Возможность оплатить сразу все услуги в одном 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Доступность любых форм оплаты </a:t>
            </a:r>
            <a:endParaRPr lang="ru-RU" sz="20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Собираемость 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выросла до 99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Получение средств поставщиками услуг своевременно и в полном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объеме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Возможность в одном месте (ЕРКЦ) гражданам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получить полную 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достоверную информацию 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о жилищно-коммунальных услугах</a:t>
            </a: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7500"/>
          <a:stretch>
            <a:fillRect/>
          </a:stretch>
        </p:blipFill>
        <p:spPr/>
      </p:pic>
      <p:pic>
        <p:nvPicPr>
          <p:cNvPr id="27" name="Рисунок 26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8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00D019-354A-431D-A18D-E68F208D9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329684" y="-284220"/>
            <a:ext cx="10521810" cy="743524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52EA98-AA88-4621-A58D-5943756E5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94314" y="4844716"/>
            <a:ext cx="1808970" cy="180897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9A244C-BB29-4875-A661-A736941E5B40}"/>
              </a:ext>
            </a:extLst>
          </p:cNvPr>
          <p:cNvSpPr txBox="1">
            <a:spLocks/>
          </p:cNvSpPr>
          <p:nvPr/>
        </p:nvSpPr>
        <p:spPr>
          <a:xfrm>
            <a:off x="8861123" y="1463058"/>
            <a:ext cx="2742161" cy="17373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4000" b="1" dirty="0"/>
              <a:t>Открой для себя</a:t>
            </a:r>
          </a:p>
        </p:txBody>
      </p:sp>
    </p:spTree>
    <p:extLst>
      <p:ext uri="{BB962C8B-B14F-4D97-AF65-F5344CB8AC3E}">
        <p14:creationId xmlns:p14="http://schemas.microsoft.com/office/powerpoint/2010/main" val="16259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50604" y="329019"/>
            <a:ext cx="10898372" cy="1148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4211C"/>
                </a:solidFill>
                <a:latin typeface="Montserrat Bold" panose="000008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600" smtClean="0"/>
              <a:t>Проблемы на которые направлена реализация практики</a:t>
            </a:r>
            <a:endParaRPr lang="ru-RU" sz="3600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>
          <a:xfrm>
            <a:off x="585198" y="1686601"/>
            <a:ext cx="9047900" cy="44590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Недополучение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ресурсоснабжающими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организациями, управляющими компаниями своевременно  денежных средств за фактически поставленные ресурсы и оказанные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Низкая 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собираемость ж/к платежей (ниже  85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Недостаток оборотных средств у </a:t>
            </a:r>
            <a:r>
              <a:rPr lang="ru-RU" sz="20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ресурсоснабжающих</a:t>
            </a: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организаций ведет к снижению качества услуг и объема выполненных работ и, как следствие, к неудовлетворенности жителей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города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Отсутствие возможности оплатить все коммунальные услуги одним платежом в несколько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кликов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Отсутствие возможности дистанционно передавать данные за счетчики по горячей, холодной воде и </a:t>
            </a:r>
            <a:r>
              <a:rPr lang="ru-RU" sz="2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электроэнергии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Отсутствие безналичной оплаты</a:t>
            </a:r>
          </a:p>
        </p:txBody>
      </p:sp>
    </p:spTree>
    <p:extLst>
      <p:ext uri="{BB962C8B-B14F-4D97-AF65-F5344CB8AC3E}">
        <p14:creationId xmlns:p14="http://schemas.microsoft.com/office/powerpoint/2010/main" val="12071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6BBB86D1-431A-4ED5-B18E-9E918DAD6578}"/>
              </a:ext>
            </a:extLst>
          </p:cNvPr>
          <p:cNvSpPr/>
          <p:nvPr/>
        </p:nvSpPr>
        <p:spPr>
          <a:xfrm>
            <a:off x="672688" y="3034364"/>
            <a:ext cx="1823502" cy="18235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F2E44415-1622-4902-A6FC-F2A2D4E44015}"/>
              </a:ext>
            </a:extLst>
          </p:cNvPr>
          <p:cNvSpPr/>
          <p:nvPr/>
        </p:nvSpPr>
        <p:spPr>
          <a:xfrm>
            <a:off x="2945995" y="3034364"/>
            <a:ext cx="1823502" cy="18235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4">
            <a:extLst>
              <a:ext uri="{FF2B5EF4-FFF2-40B4-BE49-F238E27FC236}">
                <a16:creationId xmlns:a16="http://schemas.microsoft.com/office/drawing/2014/main" id="{8DE8561E-BA01-4AE2-853A-7C3EB49107F0}"/>
              </a:ext>
            </a:extLst>
          </p:cNvPr>
          <p:cNvSpPr/>
          <p:nvPr/>
        </p:nvSpPr>
        <p:spPr>
          <a:xfrm>
            <a:off x="5219302" y="3034364"/>
            <a:ext cx="1823502" cy="18235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7BD4F370-B691-4788-8C77-A8B77D207FB8}"/>
              </a:ext>
            </a:extLst>
          </p:cNvPr>
          <p:cNvSpPr/>
          <p:nvPr/>
        </p:nvSpPr>
        <p:spPr>
          <a:xfrm>
            <a:off x="7492609" y="3034364"/>
            <a:ext cx="1823502" cy="18235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AB72918-4DCC-431F-A378-61F6CAC1ECF5}"/>
              </a:ext>
            </a:extLst>
          </p:cNvPr>
          <p:cNvSpPr/>
          <p:nvPr/>
        </p:nvSpPr>
        <p:spPr>
          <a:xfrm>
            <a:off x="9765916" y="3034364"/>
            <a:ext cx="1823502" cy="182350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364789B6-0781-487A-B3C7-EF9ED56A1815}"/>
              </a:ext>
            </a:extLst>
          </p:cNvPr>
          <p:cNvSpPr/>
          <p:nvPr/>
        </p:nvSpPr>
        <p:spPr>
          <a:xfrm>
            <a:off x="2544233" y="3865821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AB307E61-A06A-4675-8BAF-C0B5992E9D44}"/>
              </a:ext>
            </a:extLst>
          </p:cNvPr>
          <p:cNvSpPr/>
          <p:nvPr/>
        </p:nvSpPr>
        <p:spPr>
          <a:xfrm>
            <a:off x="4818740" y="3865821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F4177691-CB0A-4C15-A7DB-D761328BC7B4}"/>
              </a:ext>
            </a:extLst>
          </p:cNvPr>
          <p:cNvSpPr/>
          <p:nvPr/>
        </p:nvSpPr>
        <p:spPr>
          <a:xfrm>
            <a:off x="7093247" y="3865821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34">
            <a:extLst>
              <a:ext uri="{FF2B5EF4-FFF2-40B4-BE49-F238E27FC236}">
                <a16:creationId xmlns:a16="http://schemas.microsoft.com/office/drawing/2014/main" id="{F87A80C5-E65B-4103-BFE8-A824AAB99518}"/>
              </a:ext>
            </a:extLst>
          </p:cNvPr>
          <p:cNvSpPr/>
          <p:nvPr/>
        </p:nvSpPr>
        <p:spPr>
          <a:xfrm>
            <a:off x="9367754" y="3865821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8BD83D61-950D-4663-8C79-CD23BBF6F372}"/>
              </a:ext>
            </a:extLst>
          </p:cNvPr>
          <p:cNvGrpSpPr/>
          <p:nvPr/>
        </p:nvGrpSpPr>
        <p:grpSpPr>
          <a:xfrm>
            <a:off x="582763" y="1632259"/>
            <a:ext cx="2135265" cy="4306725"/>
            <a:chOff x="582763" y="1389819"/>
            <a:chExt cx="2135265" cy="4306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0CF39F-FC5B-41D5-B8F2-C241A9584AA4}"/>
                </a:ext>
              </a:extLst>
            </p:cNvPr>
            <p:cNvSpPr txBox="1"/>
            <p:nvPr/>
          </p:nvSpPr>
          <p:spPr>
            <a:xfrm>
              <a:off x="582763" y="4816303"/>
              <a:ext cx="2135265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accent1"/>
                  </a:solidFill>
                  <a:latin typeface="Montserrat Black" panose="00000A00000000000000" pitchFamily="2" charset="-52"/>
                </a:rPr>
                <a:t>Встреча в Администрации города Заречного</a:t>
              </a:r>
              <a:endParaRPr lang="en-US" sz="1600" dirty="0">
                <a:solidFill>
                  <a:schemeClr val="accent1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CCFD2C-9515-46E8-AE21-0A0563B81559}"/>
                </a:ext>
              </a:extLst>
            </p:cNvPr>
            <p:cNvSpPr txBox="1"/>
            <p:nvPr/>
          </p:nvSpPr>
          <p:spPr>
            <a:xfrm>
              <a:off x="648826" y="1389819"/>
              <a:ext cx="2024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1"/>
                  </a:solidFill>
                  <a:latin typeface="+mj-lt"/>
                </a:rPr>
                <a:t>Команда проекта </a:t>
              </a:r>
              <a:endPara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cxnSp>
          <p:nvCxnSpPr>
            <p:cNvPr id="19" name="Straight Connector 38">
              <a:extLst>
                <a:ext uri="{FF2B5EF4-FFF2-40B4-BE49-F238E27FC236}">
                  <a16:creationId xmlns:a16="http://schemas.microsoft.com/office/drawing/2014/main" id="{B55458C6-EA3C-4F79-979E-B2DAF4887A38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35" y="2341179"/>
              <a:ext cx="0" cy="36971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4">
            <a:extLst>
              <a:ext uri="{FF2B5EF4-FFF2-40B4-BE49-F238E27FC236}">
                <a16:creationId xmlns:a16="http://schemas.microsoft.com/office/drawing/2014/main" id="{800EDC4D-EE2B-4486-AF50-4E71D680CC73}"/>
              </a:ext>
            </a:extLst>
          </p:cNvPr>
          <p:cNvGrpSpPr/>
          <p:nvPr/>
        </p:nvGrpSpPr>
        <p:grpSpPr>
          <a:xfrm>
            <a:off x="2700925" y="1623997"/>
            <a:ext cx="2276770" cy="4263285"/>
            <a:chOff x="2700925" y="1381557"/>
            <a:chExt cx="2276770" cy="42632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B0308F-1689-4E81-8501-A7242011E11C}"/>
                </a:ext>
              </a:extLst>
            </p:cNvPr>
            <p:cNvSpPr txBox="1"/>
            <p:nvPr/>
          </p:nvSpPr>
          <p:spPr>
            <a:xfrm>
              <a:off x="2820844" y="4960167"/>
              <a:ext cx="2024910" cy="68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600">
                  <a:solidFill>
                    <a:schemeClr val="accent1"/>
                  </a:solidFill>
                  <a:latin typeface="Montserrat Black" panose="00000A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accent2"/>
                  </a:solidFill>
                </a:rPr>
                <a:t>Возможность оплаты через приложение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57D572-0EFB-45DB-8556-62BD943D70DC}"/>
                </a:ext>
              </a:extLst>
            </p:cNvPr>
            <p:cNvSpPr txBox="1"/>
            <p:nvPr/>
          </p:nvSpPr>
          <p:spPr>
            <a:xfrm>
              <a:off x="2700925" y="1381557"/>
              <a:ext cx="2276770" cy="83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>
                  <a:solidFill>
                    <a:schemeClr val="accent2"/>
                  </a:solidFill>
                  <a:latin typeface="+mj-lt"/>
                </a:rPr>
                <a:t>Разработка приложения по </a:t>
              </a:r>
              <a:r>
                <a:rPr lang="ru-RU" sz="2000" dirty="0" smtClean="0">
                  <a:solidFill>
                    <a:schemeClr val="accent2"/>
                  </a:solidFill>
                  <a:latin typeface="+mj-lt"/>
                </a:rPr>
                <a:t>оплате</a:t>
              </a:r>
              <a:endParaRPr lang="ru-RU" sz="2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25" name="Straight Connector 44">
              <a:extLst>
                <a:ext uri="{FF2B5EF4-FFF2-40B4-BE49-F238E27FC236}">
                  <a16:creationId xmlns:a16="http://schemas.microsoft.com/office/drawing/2014/main" id="{F4E4F30A-7320-42B0-9914-A922AB35DCF9}"/>
                </a:ext>
              </a:extLst>
            </p:cNvPr>
            <p:cNvCxnSpPr>
              <a:cxnSpLocks/>
            </p:cNvCxnSpPr>
            <p:nvPr/>
          </p:nvCxnSpPr>
          <p:spPr>
            <a:xfrm>
              <a:off x="3757007" y="2270060"/>
              <a:ext cx="0" cy="3697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E4153AB5-CCE2-4015-8A81-66F83C300B3E}"/>
              </a:ext>
            </a:extLst>
          </p:cNvPr>
          <p:cNvGrpSpPr/>
          <p:nvPr/>
        </p:nvGrpSpPr>
        <p:grpSpPr>
          <a:xfrm>
            <a:off x="5046642" y="1570508"/>
            <a:ext cx="5661972" cy="4662583"/>
            <a:chOff x="481365" y="1309182"/>
            <a:chExt cx="5661972" cy="46625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0E39A6-DDB8-4A4F-A405-FBA4DE823608}"/>
                </a:ext>
              </a:extLst>
            </p:cNvPr>
            <p:cNvSpPr txBox="1"/>
            <p:nvPr/>
          </p:nvSpPr>
          <p:spPr>
            <a:xfrm>
              <a:off x="623437" y="4894547"/>
              <a:ext cx="20249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-52"/>
                </a:rPr>
                <a:t>Подключение </a:t>
              </a:r>
              <a:r>
                <a:rPr lang="ru-RU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-52"/>
                </a:rPr>
                <a:t>эквайринга</a:t>
              </a: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-52"/>
                </a:rPr>
                <a:t> на сайте и в отделениях</a:t>
              </a:r>
              <a:endPara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-52"/>
              </a:endParaRPr>
            </a:p>
            <a:p>
              <a:pPr algn="ctr">
                <a:lnSpc>
                  <a:spcPct val="80000"/>
                </a:lnSpc>
              </a:pP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43CBC4-E8F8-4DA2-873D-2648271AFF9C}"/>
                </a:ext>
              </a:extLst>
            </p:cNvPr>
            <p:cNvSpPr txBox="1"/>
            <p:nvPr/>
          </p:nvSpPr>
          <p:spPr>
            <a:xfrm>
              <a:off x="481365" y="1309182"/>
              <a:ext cx="21390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5"/>
                  </a:solidFill>
                  <a:latin typeface="+mj-lt"/>
                </a:rPr>
                <a:t>Заключение договора с банком и почтой 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31" name="Straight Connector 52">
              <a:extLst>
                <a:ext uri="{FF2B5EF4-FFF2-40B4-BE49-F238E27FC236}">
                  <a16:creationId xmlns:a16="http://schemas.microsoft.com/office/drawing/2014/main" id="{5A81E960-46B7-47E6-B8D2-91B0057BC2C2}"/>
                </a:ext>
              </a:extLst>
            </p:cNvPr>
            <p:cNvCxnSpPr>
              <a:cxnSpLocks/>
            </p:cNvCxnSpPr>
            <p:nvPr/>
          </p:nvCxnSpPr>
          <p:spPr>
            <a:xfrm>
              <a:off x="6143337" y="2327106"/>
              <a:ext cx="0" cy="36971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8">
            <a:extLst>
              <a:ext uri="{FF2B5EF4-FFF2-40B4-BE49-F238E27FC236}">
                <a16:creationId xmlns:a16="http://schemas.microsoft.com/office/drawing/2014/main" id="{EF3D58BC-8724-4E7A-A1A3-A54EE29E5410}"/>
              </a:ext>
            </a:extLst>
          </p:cNvPr>
          <p:cNvGrpSpPr/>
          <p:nvPr/>
        </p:nvGrpSpPr>
        <p:grpSpPr>
          <a:xfrm>
            <a:off x="6074409" y="1570508"/>
            <a:ext cx="5649133" cy="4172204"/>
            <a:chOff x="-3008039" y="1328068"/>
            <a:chExt cx="5649133" cy="41722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99735B-A35D-40C8-A838-48A4BC6517C1}"/>
                </a:ext>
              </a:extLst>
            </p:cNvPr>
            <p:cNvSpPr txBox="1"/>
            <p:nvPr/>
          </p:nvSpPr>
          <p:spPr>
            <a:xfrm>
              <a:off x="582764" y="5012574"/>
              <a:ext cx="2024910" cy="48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rgbClr val="FFC000"/>
                  </a:solidFill>
                  <a:latin typeface="Montserrat Black" panose="00000A00000000000000" pitchFamily="2" charset="-52"/>
                </a:rPr>
                <a:t>Подключение Алисы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6E124E-2546-4C6B-A329-65CDB8121C16}"/>
                </a:ext>
              </a:extLst>
            </p:cNvPr>
            <p:cNvSpPr txBox="1"/>
            <p:nvPr/>
          </p:nvSpPr>
          <p:spPr>
            <a:xfrm>
              <a:off x="527724" y="1328068"/>
              <a:ext cx="2113370" cy="107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rgbClr val="FFC000"/>
                  </a:solidFill>
                  <a:latin typeface="+mj-lt"/>
                </a:rPr>
                <a:t>Подключение виртуального голосового помощника </a:t>
              </a:r>
              <a:endParaRPr lang="en-US" sz="2000" dirty="0">
                <a:solidFill>
                  <a:srgbClr val="FFC000"/>
                </a:solidFill>
                <a:latin typeface="+mj-lt"/>
              </a:endParaRPr>
            </a:p>
          </p:txBody>
        </p:sp>
        <p:cxnSp>
          <p:nvCxnSpPr>
            <p:cNvPr id="37" name="Straight Connector 63">
              <a:extLst>
                <a:ext uri="{FF2B5EF4-FFF2-40B4-BE49-F238E27FC236}">
                  <a16:creationId xmlns:a16="http://schemas.microsoft.com/office/drawing/2014/main" id="{5BCB7652-B0DC-45B9-A7F8-709BBB0CAFE3}"/>
                </a:ext>
              </a:extLst>
            </p:cNvPr>
            <p:cNvCxnSpPr>
              <a:cxnSpLocks/>
            </p:cNvCxnSpPr>
            <p:nvPr/>
          </p:nvCxnSpPr>
          <p:spPr>
            <a:xfrm>
              <a:off x="-3008039" y="2341179"/>
              <a:ext cx="0" cy="36971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7A7509E9-8474-4AD0-BF4F-AFA6C035A1D7}"/>
              </a:ext>
            </a:extLst>
          </p:cNvPr>
          <p:cNvGrpSpPr/>
          <p:nvPr/>
        </p:nvGrpSpPr>
        <p:grpSpPr>
          <a:xfrm>
            <a:off x="7291201" y="1606090"/>
            <a:ext cx="2024910" cy="4297371"/>
            <a:chOff x="2773485" y="1363650"/>
            <a:chExt cx="2024910" cy="42973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FDBBC5-7FDB-4AD4-82A3-5FA027AD67BF}"/>
                </a:ext>
              </a:extLst>
            </p:cNvPr>
            <p:cNvSpPr txBox="1"/>
            <p:nvPr/>
          </p:nvSpPr>
          <p:spPr>
            <a:xfrm>
              <a:off x="2773485" y="4976346"/>
              <a:ext cx="2024910" cy="68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accent4"/>
                  </a:solidFill>
                  <a:latin typeface="Montserrat Black" panose="00000A00000000000000" pitchFamily="2" charset="-52"/>
                </a:rPr>
                <a:t>Чат-боты в </a:t>
              </a:r>
              <a:r>
                <a:rPr lang="ru-RU" sz="1600" dirty="0" err="1" smtClean="0">
                  <a:solidFill>
                    <a:schemeClr val="accent4"/>
                  </a:solidFill>
                  <a:latin typeface="Montserrat Black" panose="00000A00000000000000" pitchFamily="2" charset="-52"/>
                </a:rPr>
                <a:t>соцсетях</a:t>
              </a:r>
              <a:r>
                <a:rPr lang="ru-RU" sz="1600" dirty="0" smtClean="0">
                  <a:solidFill>
                    <a:schemeClr val="accent4"/>
                  </a:solidFill>
                  <a:latin typeface="Montserrat Black" panose="00000A00000000000000" pitchFamily="2" charset="-52"/>
                </a:rPr>
                <a:t> и мессенджерах</a:t>
              </a:r>
              <a:endParaRPr lang="en-US" sz="1600" dirty="0">
                <a:solidFill>
                  <a:schemeClr val="accent4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35AE0F-10E5-469F-BED1-92A6DEB4DDA7}"/>
                </a:ext>
              </a:extLst>
            </p:cNvPr>
            <p:cNvSpPr txBox="1"/>
            <p:nvPr/>
          </p:nvSpPr>
          <p:spPr>
            <a:xfrm>
              <a:off x="2773485" y="1363650"/>
              <a:ext cx="2024910" cy="83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4"/>
                  </a:solidFill>
                  <a:latin typeface="+mj-lt"/>
                </a:rPr>
                <a:t>Подключены ВК,ОК, </a:t>
              </a:r>
              <a:r>
                <a:rPr lang="en-US" sz="2000" dirty="0" smtClean="0">
                  <a:solidFill>
                    <a:schemeClr val="accent4"/>
                  </a:solidFill>
                  <a:latin typeface="+mj-lt"/>
                </a:rPr>
                <a:t>Viber, Telegram</a:t>
              </a:r>
              <a:endParaRPr lang="ru-RU" sz="2000" dirty="0" smtClean="0">
                <a:solidFill>
                  <a:schemeClr val="accent4"/>
                </a:solidFill>
                <a:latin typeface="+mj-lt"/>
              </a:endParaRPr>
            </a:p>
          </p:txBody>
        </p:sp>
        <p:cxnSp>
          <p:nvCxnSpPr>
            <p:cNvPr id="43" name="Straight Connector 70">
              <a:extLst>
                <a:ext uri="{FF2B5EF4-FFF2-40B4-BE49-F238E27FC236}">
                  <a16:creationId xmlns:a16="http://schemas.microsoft.com/office/drawing/2014/main" id="{3A1A6089-FFEA-4AAC-AD75-6BCD20EC2EDC}"/>
                </a:ext>
              </a:extLst>
            </p:cNvPr>
            <p:cNvCxnSpPr>
              <a:cxnSpLocks/>
            </p:cNvCxnSpPr>
            <p:nvPr/>
          </p:nvCxnSpPr>
          <p:spPr>
            <a:xfrm>
              <a:off x="3748697" y="2297273"/>
              <a:ext cx="0" cy="36971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6">
            <a:extLst>
              <a:ext uri="{FF2B5EF4-FFF2-40B4-BE49-F238E27FC236}">
                <a16:creationId xmlns:a16="http://schemas.microsoft.com/office/drawing/2014/main" id="{41FD44B0-6271-4858-B4E9-2E08C70D6622}"/>
              </a:ext>
            </a:extLst>
          </p:cNvPr>
          <p:cNvSpPr/>
          <p:nvPr/>
        </p:nvSpPr>
        <p:spPr>
          <a:xfrm>
            <a:off x="571949" y="2980120"/>
            <a:ext cx="1823502" cy="18235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53">
            <a:extLst>
              <a:ext uri="{FF2B5EF4-FFF2-40B4-BE49-F238E27FC236}">
                <a16:creationId xmlns:a16="http://schemas.microsoft.com/office/drawing/2014/main" id="{2534B445-F3A0-4622-9ECD-C776C390C9D2}"/>
              </a:ext>
            </a:extLst>
          </p:cNvPr>
          <p:cNvSpPr/>
          <p:nvPr/>
        </p:nvSpPr>
        <p:spPr>
          <a:xfrm>
            <a:off x="2845256" y="2980120"/>
            <a:ext cx="1823502" cy="18235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54">
            <a:extLst>
              <a:ext uri="{FF2B5EF4-FFF2-40B4-BE49-F238E27FC236}">
                <a16:creationId xmlns:a16="http://schemas.microsoft.com/office/drawing/2014/main" id="{0945CA4E-DCC0-48E3-B3A3-755E6CB6D188}"/>
              </a:ext>
            </a:extLst>
          </p:cNvPr>
          <p:cNvSpPr/>
          <p:nvPr/>
        </p:nvSpPr>
        <p:spPr>
          <a:xfrm>
            <a:off x="5106284" y="2980120"/>
            <a:ext cx="1823502" cy="18235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55">
            <a:extLst>
              <a:ext uri="{FF2B5EF4-FFF2-40B4-BE49-F238E27FC236}">
                <a16:creationId xmlns:a16="http://schemas.microsoft.com/office/drawing/2014/main" id="{43B7C8D0-AA84-4B2B-BA94-AE29D64F0C8B}"/>
              </a:ext>
            </a:extLst>
          </p:cNvPr>
          <p:cNvSpPr/>
          <p:nvPr/>
        </p:nvSpPr>
        <p:spPr>
          <a:xfrm>
            <a:off x="7391870" y="2980120"/>
            <a:ext cx="1823502" cy="18235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56">
            <a:extLst>
              <a:ext uri="{FF2B5EF4-FFF2-40B4-BE49-F238E27FC236}">
                <a16:creationId xmlns:a16="http://schemas.microsoft.com/office/drawing/2014/main" id="{069E3AC5-AF27-483E-89EC-D23FF9757AC0}"/>
              </a:ext>
            </a:extLst>
          </p:cNvPr>
          <p:cNvSpPr/>
          <p:nvPr/>
        </p:nvSpPr>
        <p:spPr>
          <a:xfrm>
            <a:off x="9677456" y="2980120"/>
            <a:ext cx="1823502" cy="18235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3">
            <a:extLst>
              <a:ext uri="{FF2B5EF4-FFF2-40B4-BE49-F238E27FC236}">
                <a16:creationId xmlns:a16="http://schemas.microsoft.com/office/drawing/2014/main" id="{CB2A809E-B3EA-40EF-876A-3A1573E68D44}"/>
              </a:ext>
            </a:extLst>
          </p:cNvPr>
          <p:cNvGrpSpPr/>
          <p:nvPr/>
        </p:nvGrpSpPr>
        <p:grpSpPr>
          <a:xfrm>
            <a:off x="5622331" y="3532181"/>
            <a:ext cx="947031" cy="824267"/>
            <a:chOff x="1970884" y="1403868"/>
            <a:chExt cx="676925" cy="589175"/>
          </a:xfrm>
          <a:solidFill>
            <a:schemeClr val="bg1"/>
          </a:solidFill>
        </p:grpSpPr>
        <p:sp>
          <p:nvSpPr>
            <p:cNvPr id="55" name="Freeform: Shape 61">
              <a:extLst>
                <a:ext uri="{FF2B5EF4-FFF2-40B4-BE49-F238E27FC236}">
                  <a16:creationId xmlns:a16="http://schemas.microsoft.com/office/drawing/2014/main" id="{D001ED0F-3487-4F89-A3CC-DAC4AEFB3AF8}"/>
                </a:ext>
              </a:extLst>
            </p:cNvPr>
            <p:cNvSpPr/>
            <p:nvPr/>
          </p:nvSpPr>
          <p:spPr>
            <a:xfrm>
              <a:off x="1970884" y="1717259"/>
              <a:ext cx="676925" cy="275784"/>
            </a:xfrm>
            <a:custGeom>
              <a:avLst/>
              <a:gdLst>
                <a:gd name="connsiteX0" fmla="*/ 389911 w 676925"/>
                <a:gd name="connsiteY0" fmla="*/ 22199 h 275784"/>
                <a:gd name="connsiteX1" fmla="*/ 356483 w 676925"/>
                <a:gd name="connsiteY1" fmla="*/ 55627 h 275784"/>
                <a:gd name="connsiteX2" fmla="*/ 323054 w 676925"/>
                <a:gd name="connsiteY2" fmla="*/ 55627 h 275784"/>
                <a:gd name="connsiteX3" fmla="*/ 289626 w 676925"/>
                <a:gd name="connsiteY3" fmla="*/ 22199 h 275784"/>
                <a:gd name="connsiteX4" fmla="*/ 289626 w 676925"/>
                <a:gd name="connsiteY4" fmla="*/ 5484 h 275784"/>
                <a:gd name="connsiteX5" fmla="*/ 5484 w 676925"/>
                <a:gd name="connsiteY5" fmla="*/ 5484 h 275784"/>
                <a:gd name="connsiteX6" fmla="*/ 5484 w 676925"/>
                <a:gd name="connsiteY6" fmla="*/ 239483 h 275784"/>
                <a:gd name="connsiteX7" fmla="*/ 38913 w 676925"/>
                <a:gd name="connsiteY7" fmla="*/ 272912 h 275784"/>
                <a:gd name="connsiteX8" fmla="*/ 640624 w 676925"/>
                <a:gd name="connsiteY8" fmla="*/ 272912 h 275784"/>
                <a:gd name="connsiteX9" fmla="*/ 674053 w 676925"/>
                <a:gd name="connsiteY9" fmla="*/ 239483 h 275784"/>
                <a:gd name="connsiteX10" fmla="*/ 674053 w 676925"/>
                <a:gd name="connsiteY10" fmla="*/ 5484 h 275784"/>
                <a:gd name="connsiteX11" fmla="*/ 389911 w 676925"/>
                <a:gd name="connsiteY11" fmla="*/ 5484 h 275784"/>
                <a:gd name="connsiteX12" fmla="*/ 389911 w 676925"/>
                <a:gd name="connsiteY12" fmla="*/ 22199 h 27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925" h="275784">
                  <a:moveTo>
                    <a:pt x="389911" y="22199"/>
                  </a:moveTo>
                  <a:cubicBezTo>
                    <a:pt x="389911" y="40584"/>
                    <a:pt x="374868" y="55627"/>
                    <a:pt x="356483" y="55627"/>
                  </a:cubicBezTo>
                  <a:lnTo>
                    <a:pt x="323054" y="55627"/>
                  </a:lnTo>
                  <a:cubicBezTo>
                    <a:pt x="304669" y="55627"/>
                    <a:pt x="289626" y="40584"/>
                    <a:pt x="289626" y="22199"/>
                  </a:cubicBezTo>
                  <a:lnTo>
                    <a:pt x="289626" y="5484"/>
                  </a:lnTo>
                  <a:lnTo>
                    <a:pt x="5484" y="5484"/>
                  </a:lnTo>
                  <a:lnTo>
                    <a:pt x="5484" y="239483"/>
                  </a:lnTo>
                  <a:cubicBezTo>
                    <a:pt x="5484" y="257869"/>
                    <a:pt x="20527" y="272912"/>
                    <a:pt x="38913" y="272912"/>
                  </a:cubicBezTo>
                  <a:lnTo>
                    <a:pt x="640624" y="272912"/>
                  </a:lnTo>
                  <a:cubicBezTo>
                    <a:pt x="659010" y="272912"/>
                    <a:pt x="674053" y="257869"/>
                    <a:pt x="674053" y="239483"/>
                  </a:cubicBezTo>
                  <a:lnTo>
                    <a:pt x="674053" y="5484"/>
                  </a:lnTo>
                  <a:lnTo>
                    <a:pt x="389911" y="5484"/>
                  </a:lnTo>
                  <a:lnTo>
                    <a:pt x="389911" y="22199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62">
              <a:extLst>
                <a:ext uri="{FF2B5EF4-FFF2-40B4-BE49-F238E27FC236}">
                  <a16:creationId xmlns:a16="http://schemas.microsoft.com/office/drawing/2014/main" id="{21B77AAC-167F-4D01-BE30-6030F3C6F7E5}"/>
                </a:ext>
              </a:extLst>
            </p:cNvPr>
            <p:cNvSpPr/>
            <p:nvPr/>
          </p:nvSpPr>
          <p:spPr>
            <a:xfrm>
              <a:off x="1970884" y="1403868"/>
              <a:ext cx="676925" cy="284142"/>
            </a:xfrm>
            <a:custGeom>
              <a:avLst/>
              <a:gdLst>
                <a:gd name="connsiteX0" fmla="*/ 640624 w 676925"/>
                <a:gd name="connsiteY0" fmla="*/ 118305 h 284141"/>
                <a:gd name="connsiteX1" fmla="*/ 473482 w 676925"/>
                <a:gd name="connsiteY1" fmla="*/ 118305 h 284141"/>
                <a:gd name="connsiteX2" fmla="*/ 473482 w 676925"/>
                <a:gd name="connsiteY2" fmla="*/ 63984 h 284141"/>
                <a:gd name="connsiteX3" fmla="*/ 414982 w 676925"/>
                <a:gd name="connsiteY3" fmla="*/ 5484 h 284141"/>
                <a:gd name="connsiteX4" fmla="*/ 264555 w 676925"/>
                <a:gd name="connsiteY4" fmla="*/ 5484 h 284141"/>
                <a:gd name="connsiteX5" fmla="*/ 206055 w 676925"/>
                <a:gd name="connsiteY5" fmla="*/ 63984 h 284141"/>
                <a:gd name="connsiteX6" fmla="*/ 206055 w 676925"/>
                <a:gd name="connsiteY6" fmla="*/ 118305 h 284141"/>
                <a:gd name="connsiteX7" fmla="*/ 38913 w 676925"/>
                <a:gd name="connsiteY7" fmla="*/ 118305 h 284141"/>
                <a:gd name="connsiteX8" fmla="*/ 5484 w 676925"/>
                <a:gd name="connsiteY8" fmla="*/ 151734 h 284141"/>
                <a:gd name="connsiteX9" fmla="*/ 5484 w 676925"/>
                <a:gd name="connsiteY9" fmla="*/ 285447 h 284141"/>
                <a:gd name="connsiteX10" fmla="*/ 289626 w 676925"/>
                <a:gd name="connsiteY10" fmla="*/ 285447 h 284141"/>
                <a:gd name="connsiteX11" fmla="*/ 289626 w 676925"/>
                <a:gd name="connsiteY11" fmla="*/ 268733 h 284141"/>
                <a:gd name="connsiteX12" fmla="*/ 389911 w 676925"/>
                <a:gd name="connsiteY12" fmla="*/ 268733 h 284141"/>
                <a:gd name="connsiteX13" fmla="*/ 389911 w 676925"/>
                <a:gd name="connsiteY13" fmla="*/ 285447 h 284141"/>
                <a:gd name="connsiteX14" fmla="*/ 674053 w 676925"/>
                <a:gd name="connsiteY14" fmla="*/ 285447 h 284141"/>
                <a:gd name="connsiteX15" fmla="*/ 674053 w 676925"/>
                <a:gd name="connsiteY15" fmla="*/ 151734 h 284141"/>
                <a:gd name="connsiteX16" fmla="*/ 640624 w 676925"/>
                <a:gd name="connsiteY16" fmla="*/ 118305 h 284141"/>
                <a:gd name="connsiteX17" fmla="*/ 256197 w 676925"/>
                <a:gd name="connsiteY17" fmla="*/ 118305 h 284141"/>
                <a:gd name="connsiteX18" fmla="*/ 256197 w 676925"/>
                <a:gd name="connsiteY18" fmla="*/ 63984 h 284141"/>
                <a:gd name="connsiteX19" fmla="*/ 264555 w 676925"/>
                <a:gd name="connsiteY19" fmla="*/ 55627 h 284141"/>
                <a:gd name="connsiteX20" fmla="*/ 414982 w 676925"/>
                <a:gd name="connsiteY20" fmla="*/ 55627 h 284141"/>
                <a:gd name="connsiteX21" fmla="*/ 423340 w 676925"/>
                <a:gd name="connsiteY21" fmla="*/ 63984 h 284141"/>
                <a:gd name="connsiteX22" fmla="*/ 423340 w 676925"/>
                <a:gd name="connsiteY22" fmla="*/ 118305 h 284141"/>
                <a:gd name="connsiteX23" fmla="*/ 256197 w 676925"/>
                <a:gd name="connsiteY23" fmla="*/ 118305 h 28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25" h="284141">
                  <a:moveTo>
                    <a:pt x="640624" y="118305"/>
                  </a:moveTo>
                  <a:lnTo>
                    <a:pt x="473482" y="118305"/>
                  </a:lnTo>
                  <a:lnTo>
                    <a:pt x="473482" y="63984"/>
                  </a:lnTo>
                  <a:cubicBezTo>
                    <a:pt x="473482" y="31391"/>
                    <a:pt x="447575" y="5484"/>
                    <a:pt x="414982" y="5484"/>
                  </a:cubicBezTo>
                  <a:lnTo>
                    <a:pt x="264555" y="5484"/>
                  </a:lnTo>
                  <a:cubicBezTo>
                    <a:pt x="231962" y="5484"/>
                    <a:pt x="206055" y="31391"/>
                    <a:pt x="206055" y="63984"/>
                  </a:cubicBezTo>
                  <a:lnTo>
                    <a:pt x="206055" y="118305"/>
                  </a:lnTo>
                  <a:lnTo>
                    <a:pt x="38913" y="118305"/>
                  </a:lnTo>
                  <a:cubicBezTo>
                    <a:pt x="20527" y="118305"/>
                    <a:pt x="5484" y="133348"/>
                    <a:pt x="5484" y="151734"/>
                  </a:cubicBezTo>
                  <a:lnTo>
                    <a:pt x="5484" y="285447"/>
                  </a:lnTo>
                  <a:lnTo>
                    <a:pt x="289626" y="285447"/>
                  </a:lnTo>
                  <a:lnTo>
                    <a:pt x="289626" y="268733"/>
                  </a:lnTo>
                  <a:lnTo>
                    <a:pt x="389911" y="268733"/>
                  </a:lnTo>
                  <a:lnTo>
                    <a:pt x="389911" y="285447"/>
                  </a:lnTo>
                  <a:lnTo>
                    <a:pt x="674053" y="285447"/>
                  </a:lnTo>
                  <a:lnTo>
                    <a:pt x="674053" y="151734"/>
                  </a:lnTo>
                  <a:cubicBezTo>
                    <a:pt x="674053" y="133348"/>
                    <a:pt x="659010" y="118305"/>
                    <a:pt x="640624" y="118305"/>
                  </a:cubicBezTo>
                  <a:moveTo>
                    <a:pt x="256197" y="118305"/>
                  </a:moveTo>
                  <a:lnTo>
                    <a:pt x="256197" y="63984"/>
                  </a:lnTo>
                  <a:cubicBezTo>
                    <a:pt x="256197" y="58970"/>
                    <a:pt x="259540" y="55627"/>
                    <a:pt x="264555" y="55627"/>
                  </a:cubicBezTo>
                  <a:lnTo>
                    <a:pt x="414982" y="55627"/>
                  </a:lnTo>
                  <a:cubicBezTo>
                    <a:pt x="419997" y="55627"/>
                    <a:pt x="423340" y="58970"/>
                    <a:pt x="423340" y="63984"/>
                  </a:cubicBezTo>
                  <a:lnTo>
                    <a:pt x="423340" y="118305"/>
                  </a:lnTo>
                  <a:lnTo>
                    <a:pt x="256197" y="118305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51" name="Номер слайда 1">
            <a:extLst>
              <a:ext uri="{FF2B5EF4-FFF2-40B4-BE49-F238E27FC236}">
                <a16:creationId xmlns:a16="http://schemas.microsoft.com/office/drawing/2014/main" id="{972C39C8-61B2-44C3-85F6-F8B787D9678A}"/>
              </a:ext>
            </a:extLst>
          </p:cNvPr>
          <p:cNvSpPr txBox="1">
            <a:spLocks/>
          </p:cNvSpPr>
          <p:nvPr/>
        </p:nvSpPr>
        <p:spPr>
          <a:xfrm>
            <a:off x="643931" y="62204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4F007-3AA6-4201-B582-63331AD753A0}" type="slidenum">
              <a:rPr lang="ru-RU" sz="1200" b="1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rPr>
              <a:pPr/>
              <a:t>3</a:t>
            </a:fld>
            <a:endParaRPr lang="ru-RU" sz="1200" b="1" dirty="0">
              <a:solidFill>
                <a:schemeClr val="tx1">
                  <a:tint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685" y="3517164"/>
            <a:ext cx="998643" cy="824463"/>
          </a:xfrm>
          <a:prstGeom prst="rect">
            <a:avLst/>
          </a:prstGeom>
        </p:spPr>
      </p:pic>
      <p:grpSp>
        <p:nvGrpSpPr>
          <p:cNvPr id="57" name="Graphic 14" descr="Group of men">
            <a:extLst>
              <a:ext uri="{FF2B5EF4-FFF2-40B4-BE49-F238E27FC236}">
                <a16:creationId xmlns:a16="http://schemas.microsoft.com/office/drawing/2014/main" id="{A18FC552-DA23-45F0-80AB-54075A9C55C2}"/>
              </a:ext>
            </a:extLst>
          </p:cNvPr>
          <p:cNvGrpSpPr/>
          <p:nvPr/>
        </p:nvGrpSpPr>
        <p:grpSpPr>
          <a:xfrm>
            <a:off x="1107441" y="3531985"/>
            <a:ext cx="871961" cy="809642"/>
            <a:chOff x="4921798" y="2253517"/>
            <a:chExt cx="315067" cy="284970"/>
          </a:xfrm>
          <a:solidFill>
            <a:schemeClr val="bg1"/>
          </a:solidFill>
        </p:grpSpPr>
        <p:sp>
          <p:nvSpPr>
            <p:cNvPr id="58" name="Freeform: Shape 16">
              <a:extLst>
                <a:ext uri="{FF2B5EF4-FFF2-40B4-BE49-F238E27FC236}">
                  <a16:creationId xmlns:a16="http://schemas.microsoft.com/office/drawing/2014/main" id="{DBC2BE7F-B1EF-469A-BA4A-EF4A41D6F01B}"/>
                </a:ext>
              </a:extLst>
            </p:cNvPr>
            <p:cNvSpPr/>
            <p:nvPr/>
          </p:nvSpPr>
          <p:spPr>
            <a:xfrm>
              <a:off x="5145446" y="2253517"/>
              <a:ext cx="51412" cy="51412"/>
            </a:xfrm>
            <a:custGeom>
              <a:avLst/>
              <a:gdLst>
                <a:gd name="connsiteX0" fmla="*/ 51412 w 51412"/>
                <a:gd name="connsiteY0" fmla="*/ 25706 h 51412"/>
                <a:gd name="connsiteX1" fmla="*/ 25706 w 51412"/>
                <a:gd name="connsiteY1" fmla="*/ 51412 h 51412"/>
                <a:gd name="connsiteX2" fmla="*/ 0 w 51412"/>
                <a:gd name="connsiteY2" fmla="*/ 25706 h 51412"/>
                <a:gd name="connsiteX3" fmla="*/ 25706 w 51412"/>
                <a:gd name="connsiteY3" fmla="*/ 0 h 51412"/>
                <a:gd name="connsiteX4" fmla="*/ 51412 w 51412"/>
                <a:gd name="connsiteY4" fmla="*/ 25706 h 5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2" h="51412">
                  <a:moveTo>
                    <a:pt x="51412" y="25706"/>
                  </a:moveTo>
                  <a:cubicBezTo>
                    <a:pt x="51412" y="39903"/>
                    <a:pt x="39903" y="51412"/>
                    <a:pt x="25706" y="51412"/>
                  </a:cubicBezTo>
                  <a:cubicBezTo>
                    <a:pt x="11509" y="51412"/>
                    <a:pt x="0" y="39903"/>
                    <a:pt x="0" y="25706"/>
                  </a:cubicBezTo>
                  <a:cubicBezTo>
                    <a:pt x="0" y="11509"/>
                    <a:pt x="11509" y="0"/>
                    <a:pt x="25706" y="0"/>
                  </a:cubicBezTo>
                  <a:cubicBezTo>
                    <a:pt x="39903" y="0"/>
                    <a:pt x="51412" y="11509"/>
                    <a:pt x="51412" y="25706"/>
                  </a:cubicBezTo>
                  <a:close/>
                </a:path>
              </a:pathLst>
            </a:custGeom>
            <a:grpFill/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: Shape 17">
              <a:extLst>
                <a:ext uri="{FF2B5EF4-FFF2-40B4-BE49-F238E27FC236}">
                  <a16:creationId xmlns:a16="http://schemas.microsoft.com/office/drawing/2014/main" id="{8706D6D0-7F46-465B-B01A-ACC3DA464BED}"/>
                </a:ext>
              </a:extLst>
            </p:cNvPr>
            <p:cNvSpPr/>
            <p:nvPr/>
          </p:nvSpPr>
          <p:spPr>
            <a:xfrm>
              <a:off x="4961831" y="2253517"/>
              <a:ext cx="51412" cy="51412"/>
            </a:xfrm>
            <a:custGeom>
              <a:avLst/>
              <a:gdLst>
                <a:gd name="connsiteX0" fmla="*/ 51412 w 51412"/>
                <a:gd name="connsiteY0" fmla="*/ 25706 h 51412"/>
                <a:gd name="connsiteX1" fmla="*/ 25706 w 51412"/>
                <a:gd name="connsiteY1" fmla="*/ 51412 h 51412"/>
                <a:gd name="connsiteX2" fmla="*/ 0 w 51412"/>
                <a:gd name="connsiteY2" fmla="*/ 25706 h 51412"/>
                <a:gd name="connsiteX3" fmla="*/ 25706 w 51412"/>
                <a:gd name="connsiteY3" fmla="*/ 0 h 51412"/>
                <a:gd name="connsiteX4" fmla="*/ 51412 w 51412"/>
                <a:gd name="connsiteY4" fmla="*/ 25706 h 5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2" h="51412">
                  <a:moveTo>
                    <a:pt x="51412" y="25706"/>
                  </a:moveTo>
                  <a:cubicBezTo>
                    <a:pt x="51412" y="39903"/>
                    <a:pt x="39903" y="51412"/>
                    <a:pt x="25706" y="51412"/>
                  </a:cubicBezTo>
                  <a:cubicBezTo>
                    <a:pt x="11509" y="51412"/>
                    <a:pt x="0" y="39903"/>
                    <a:pt x="0" y="25706"/>
                  </a:cubicBezTo>
                  <a:cubicBezTo>
                    <a:pt x="0" y="11509"/>
                    <a:pt x="11509" y="0"/>
                    <a:pt x="25706" y="0"/>
                  </a:cubicBezTo>
                  <a:cubicBezTo>
                    <a:pt x="39903" y="0"/>
                    <a:pt x="51412" y="11509"/>
                    <a:pt x="51412" y="25706"/>
                  </a:cubicBezTo>
                  <a:close/>
                </a:path>
              </a:pathLst>
            </a:custGeom>
            <a:grpFill/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AC6EAD3A-660D-4EFB-B19D-0FB806AE197E}"/>
                </a:ext>
              </a:extLst>
            </p:cNvPr>
            <p:cNvSpPr/>
            <p:nvPr/>
          </p:nvSpPr>
          <p:spPr>
            <a:xfrm>
              <a:off x="5053639" y="2253517"/>
              <a:ext cx="51412" cy="51412"/>
            </a:xfrm>
            <a:custGeom>
              <a:avLst/>
              <a:gdLst>
                <a:gd name="connsiteX0" fmla="*/ 51412 w 51412"/>
                <a:gd name="connsiteY0" fmla="*/ 25706 h 51412"/>
                <a:gd name="connsiteX1" fmla="*/ 25706 w 51412"/>
                <a:gd name="connsiteY1" fmla="*/ 51412 h 51412"/>
                <a:gd name="connsiteX2" fmla="*/ 0 w 51412"/>
                <a:gd name="connsiteY2" fmla="*/ 25706 h 51412"/>
                <a:gd name="connsiteX3" fmla="*/ 25706 w 51412"/>
                <a:gd name="connsiteY3" fmla="*/ 0 h 51412"/>
                <a:gd name="connsiteX4" fmla="*/ 51412 w 51412"/>
                <a:gd name="connsiteY4" fmla="*/ 25706 h 5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2" h="51412">
                  <a:moveTo>
                    <a:pt x="51412" y="25706"/>
                  </a:moveTo>
                  <a:cubicBezTo>
                    <a:pt x="51412" y="39903"/>
                    <a:pt x="39903" y="51412"/>
                    <a:pt x="25706" y="51412"/>
                  </a:cubicBezTo>
                  <a:cubicBezTo>
                    <a:pt x="11509" y="51412"/>
                    <a:pt x="0" y="39903"/>
                    <a:pt x="0" y="25706"/>
                  </a:cubicBezTo>
                  <a:cubicBezTo>
                    <a:pt x="0" y="11509"/>
                    <a:pt x="11509" y="0"/>
                    <a:pt x="25706" y="0"/>
                  </a:cubicBezTo>
                  <a:cubicBezTo>
                    <a:pt x="39903" y="0"/>
                    <a:pt x="51412" y="11509"/>
                    <a:pt x="51412" y="25706"/>
                  </a:cubicBezTo>
                  <a:close/>
                </a:path>
              </a:pathLst>
            </a:custGeom>
            <a:grpFill/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91D57DC2-ABA0-433C-9571-1C2D73D330D1}"/>
                </a:ext>
              </a:extLst>
            </p:cNvPr>
            <p:cNvSpPr/>
            <p:nvPr/>
          </p:nvSpPr>
          <p:spPr>
            <a:xfrm>
              <a:off x="5014340" y="2312641"/>
              <a:ext cx="130722" cy="225846"/>
            </a:xfrm>
            <a:custGeom>
              <a:avLst/>
              <a:gdLst>
                <a:gd name="connsiteX0" fmla="*/ 130372 w 130722"/>
                <a:gd name="connsiteY0" fmla="*/ 86299 h 225846"/>
                <a:gd name="connsiteX1" fmla="*/ 113847 w 130722"/>
                <a:gd name="connsiteY1" fmla="*/ 25339 h 225846"/>
                <a:gd name="connsiteX2" fmla="*/ 110542 w 130722"/>
                <a:gd name="connsiteY2" fmla="*/ 19463 h 225846"/>
                <a:gd name="connsiteX3" fmla="*/ 85203 w 130722"/>
                <a:gd name="connsiteY3" fmla="*/ 3305 h 225846"/>
                <a:gd name="connsiteX4" fmla="*/ 65372 w 130722"/>
                <a:gd name="connsiteY4" fmla="*/ 0 h 225846"/>
                <a:gd name="connsiteX5" fmla="*/ 45542 w 130722"/>
                <a:gd name="connsiteY5" fmla="*/ 3305 h 225846"/>
                <a:gd name="connsiteX6" fmla="*/ 20203 w 130722"/>
                <a:gd name="connsiteY6" fmla="*/ 19463 h 225846"/>
                <a:gd name="connsiteX7" fmla="*/ 16898 w 130722"/>
                <a:gd name="connsiteY7" fmla="*/ 25339 h 225846"/>
                <a:gd name="connsiteX8" fmla="*/ 372 w 130722"/>
                <a:gd name="connsiteY8" fmla="*/ 86299 h 225846"/>
                <a:gd name="connsiteX9" fmla="*/ 8084 w 130722"/>
                <a:gd name="connsiteY9" fmla="*/ 100254 h 225846"/>
                <a:gd name="connsiteX10" fmla="*/ 11022 w 130722"/>
                <a:gd name="connsiteY10" fmla="*/ 100621 h 225846"/>
                <a:gd name="connsiteX11" fmla="*/ 21672 w 130722"/>
                <a:gd name="connsiteY11" fmla="*/ 92542 h 225846"/>
                <a:gd name="connsiteX12" fmla="*/ 36361 w 130722"/>
                <a:gd name="connsiteY12" fmla="*/ 38926 h 225846"/>
                <a:gd name="connsiteX13" fmla="*/ 36361 w 130722"/>
                <a:gd name="connsiteY13" fmla="*/ 225847 h 225846"/>
                <a:gd name="connsiteX14" fmla="*/ 58395 w 130722"/>
                <a:gd name="connsiteY14" fmla="*/ 225847 h 225846"/>
                <a:gd name="connsiteX15" fmla="*/ 58395 w 130722"/>
                <a:gd name="connsiteY15" fmla="*/ 120819 h 225846"/>
                <a:gd name="connsiteX16" fmla="*/ 73084 w 130722"/>
                <a:gd name="connsiteY16" fmla="*/ 120819 h 225846"/>
                <a:gd name="connsiteX17" fmla="*/ 73084 w 130722"/>
                <a:gd name="connsiteY17" fmla="*/ 225479 h 225846"/>
                <a:gd name="connsiteX18" fmla="*/ 95118 w 130722"/>
                <a:gd name="connsiteY18" fmla="*/ 225479 h 225846"/>
                <a:gd name="connsiteX19" fmla="*/ 95118 w 130722"/>
                <a:gd name="connsiteY19" fmla="*/ 38926 h 225846"/>
                <a:gd name="connsiteX20" fmla="*/ 109807 w 130722"/>
                <a:gd name="connsiteY20" fmla="*/ 92542 h 225846"/>
                <a:gd name="connsiteX21" fmla="*/ 120457 w 130722"/>
                <a:gd name="connsiteY21" fmla="*/ 100621 h 225846"/>
                <a:gd name="connsiteX22" fmla="*/ 123395 w 130722"/>
                <a:gd name="connsiteY22" fmla="*/ 100254 h 225846"/>
                <a:gd name="connsiteX23" fmla="*/ 130372 w 130722"/>
                <a:gd name="connsiteY23" fmla="*/ 86299 h 2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722" h="225846">
                  <a:moveTo>
                    <a:pt x="130372" y="86299"/>
                  </a:moveTo>
                  <a:lnTo>
                    <a:pt x="113847" y="25339"/>
                  </a:lnTo>
                  <a:cubicBezTo>
                    <a:pt x="113112" y="23136"/>
                    <a:pt x="112010" y="20932"/>
                    <a:pt x="110542" y="19463"/>
                  </a:cubicBezTo>
                  <a:cubicBezTo>
                    <a:pt x="103564" y="12119"/>
                    <a:pt x="94751" y="6610"/>
                    <a:pt x="85203" y="3305"/>
                  </a:cubicBezTo>
                  <a:cubicBezTo>
                    <a:pt x="78960" y="1102"/>
                    <a:pt x="72350" y="0"/>
                    <a:pt x="65372" y="0"/>
                  </a:cubicBezTo>
                  <a:cubicBezTo>
                    <a:pt x="58395" y="0"/>
                    <a:pt x="51785" y="1102"/>
                    <a:pt x="45542" y="3305"/>
                  </a:cubicBezTo>
                  <a:cubicBezTo>
                    <a:pt x="35627" y="6610"/>
                    <a:pt x="27180" y="12119"/>
                    <a:pt x="20203" y="19463"/>
                  </a:cubicBezTo>
                  <a:cubicBezTo>
                    <a:pt x="18734" y="21299"/>
                    <a:pt x="17632" y="23136"/>
                    <a:pt x="16898" y="25339"/>
                  </a:cubicBezTo>
                  <a:lnTo>
                    <a:pt x="372" y="86299"/>
                  </a:lnTo>
                  <a:cubicBezTo>
                    <a:pt x="-1096" y="92175"/>
                    <a:pt x="1841" y="98785"/>
                    <a:pt x="8084" y="100254"/>
                  </a:cubicBezTo>
                  <a:cubicBezTo>
                    <a:pt x="9186" y="100621"/>
                    <a:pt x="9920" y="100621"/>
                    <a:pt x="11022" y="100621"/>
                  </a:cubicBezTo>
                  <a:cubicBezTo>
                    <a:pt x="15796" y="100621"/>
                    <a:pt x="20203" y="97316"/>
                    <a:pt x="21672" y="92542"/>
                  </a:cubicBezTo>
                  <a:lnTo>
                    <a:pt x="36361" y="38926"/>
                  </a:lnTo>
                  <a:lnTo>
                    <a:pt x="36361" y="225847"/>
                  </a:lnTo>
                  <a:lnTo>
                    <a:pt x="58395" y="225847"/>
                  </a:lnTo>
                  <a:lnTo>
                    <a:pt x="58395" y="120819"/>
                  </a:lnTo>
                  <a:lnTo>
                    <a:pt x="73084" y="120819"/>
                  </a:lnTo>
                  <a:lnTo>
                    <a:pt x="73084" y="225479"/>
                  </a:lnTo>
                  <a:lnTo>
                    <a:pt x="95118" y="225479"/>
                  </a:lnTo>
                  <a:lnTo>
                    <a:pt x="95118" y="38926"/>
                  </a:lnTo>
                  <a:lnTo>
                    <a:pt x="109807" y="92542"/>
                  </a:lnTo>
                  <a:cubicBezTo>
                    <a:pt x="111276" y="97316"/>
                    <a:pt x="115683" y="100621"/>
                    <a:pt x="120457" y="100621"/>
                  </a:cubicBezTo>
                  <a:cubicBezTo>
                    <a:pt x="121558" y="100621"/>
                    <a:pt x="122293" y="100621"/>
                    <a:pt x="123395" y="100254"/>
                  </a:cubicBezTo>
                  <a:cubicBezTo>
                    <a:pt x="128536" y="98785"/>
                    <a:pt x="131841" y="92175"/>
                    <a:pt x="130372" y="86299"/>
                  </a:cubicBezTo>
                  <a:close/>
                </a:path>
              </a:pathLst>
            </a:custGeom>
            <a:grpFill/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F2056836-E155-4C14-A237-B0E9C869B369}"/>
                </a:ext>
              </a:extLst>
            </p:cNvPr>
            <p:cNvSpPr/>
            <p:nvPr/>
          </p:nvSpPr>
          <p:spPr>
            <a:xfrm>
              <a:off x="4921798" y="2312274"/>
              <a:ext cx="106134" cy="226213"/>
            </a:xfrm>
            <a:custGeom>
              <a:avLst/>
              <a:gdLst>
                <a:gd name="connsiteX0" fmla="*/ 85203 w 106134"/>
                <a:gd name="connsiteY0" fmla="*/ 84830 h 226213"/>
                <a:gd name="connsiteX1" fmla="*/ 101728 w 106134"/>
                <a:gd name="connsiteY1" fmla="*/ 23870 h 226213"/>
                <a:gd name="connsiteX2" fmla="*/ 106135 w 106134"/>
                <a:gd name="connsiteY2" fmla="*/ 15056 h 226213"/>
                <a:gd name="connsiteX3" fmla="*/ 85203 w 106134"/>
                <a:gd name="connsiteY3" fmla="*/ 3305 h 226213"/>
                <a:gd name="connsiteX4" fmla="*/ 65372 w 106134"/>
                <a:gd name="connsiteY4" fmla="*/ 0 h 226213"/>
                <a:gd name="connsiteX5" fmla="*/ 45542 w 106134"/>
                <a:gd name="connsiteY5" fmla="*/ 3305 h 226213"/>
                <a:gd name="connsiteX6" fmla="*/ 20203 w 106134"/>
                <a:gd name="connsiteY6" fmla="*/ 19463 h 226213"/>
                <a:gd name="connsiteX7" fmla="*/ 16898 w 106134"/>
                <a:gd name="connsiteY7" fmla="*/ 25339 h 226213"/>
                <a:gd name="connsiteX8" fmla="*/ 372 w 106134"/>
                <a:gd name="connsiteY8" fmla="*/ 86666 h 226213"/>
                <a:gd name="connsiteX9" fmla="*/ 8084 w 106134"/>
                <a:gd name="connsiteY9" fmla="*/ 100621 h 226213"/>
                <a:gd name="connsiteX10" fmla="*/ 11022 w 106134"/>
                <a:gd name="connsiteY10" fmla="*/ 100988 h 226213"/>
                <a:gd name="connsiteX11" fmla="*/ 21672 w 106134"/>
                <a:gd name="connsiteY11" fmla="*/ 92909 h 226213"/>
                <a:gd name="connsiteX12" fmla="*/ 36361 w 106134"/>
                <a:gd name="connsiteY12" fmla="*/ 39294 h 226213"/>
                <a:gd name="connsiteX13" fmla="*/ 36361 w 106134"/>
                <a:gd name="connsiteY13" fmla="*/ 226214 h 226213"/>
                <a:gd name="connsiteX14" fmla="*/ 58395 w 106134"/>
                <a:gd name="connsiteY14" fmla="*/ 226214 h 226213"/>
                <a:gd name="connsiteX15" fmla="*/ 58395 w 106134"/>
                <a:gd name="connsiteY15" fmla="*/ 121186 h 226213"/>
                <a:gd name="connsiteX16" fmla="*/ 73084 w 106134"/>
                <a:gd name="connsiteY16" fmla="*/ 121186 h 226213"/>
                <a:gd name="connsiteX17" fmla="*/ 73084 w 106134"/>
                <a:gd name="connsiteY17" fmla="*/ 225847 h 226213"/>
                <a:gd name="connsiteX18" fmla="*/ 95118 w 106134"/>
                <a:gd name="connsiteY18" fmla="*/ 225847 h 226213"/>
                <a:gd name="connsiteX19" fmla="*/ 95118 w 106134"/>
                <a:gd name="connsiteY19" fmla="*/ 106864 h 226213"/>
                <a:gd name="connsiteX20" fmla="*/ 85203 w 106134"/>
                <a:gd name="connsiteY20" fmla="*/ 84830 h 22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134" h="226213">
                  <a:moveTo>
                    <a:pt x="85203" y="84830"/>
                  </a:moveTo>
                  <a:lnTo>
                    <a:pt x="101728" y="23870"/>
                  </a:lnTo>
                  <a:cubicBezTo>
                    <a:pt x="102462" y="20565"/>
                    <a:pt x="104299" y="17627"/>
                    <a:pt x="106135" y="15056"/>
                  </a:cubicBezTo>
                  <a:cubicBezTo>
                    <a:pt x="100259" y="9915"/>
                    <a:pt x="92915" y="5876"/>
                    <a:pt x="85203" y="3305"/>
                  </a:cubicBezTo>
                  <a:cubicBezTo>
                    <a:pt x="78960" y="1102"/>
                    <a:pt x="72350" y="0"/>
                    <a:pt x="65372" y="0"/>
                  </a:cubicBezTo>
                  <a:cubicBezTo>
                    <a:pt x="58395" y="0"/>
                    <a:pt x="51785" y="1102"/>
                    <a:pt x="45542" y="3305"/>
                  </a:cubicBezTo>
                  <a:cubicBezTo>
                    <a:pt x="35627" y="6610"/>
                    <a:pt x="27180" y="12119"/>
                    <a:pt x="20203" y="19463"/>
                  </a:cubicBezTo>
                  <a:cubicBezTo>
                    <a:pt x="18734" y="21299"/>
                    <a:pt x="17632" y="23136"/>
                    <a:pt x="16898" y="25339"/>
                  </a:cubicBezTo>
                  <a:lnTo>
                    <a:pt x="372" y="86666"/>
                  </a:lnTo>
                  <a:cubicBezTo>
                    <a:pt x="-1096" y="92542"/>
                    <a:pt x="1841" y="99152"/>
                    <a:pt x="8084" y="100621"/>
                  </a:cubicBezTo>
                  <a:cubicBezTo>
                    <a:pt x="9186" y="100988"/>
                    <a:pt x="9920" y="100988"/>
                    <a:pt x="11022" y="100988"/>
                  </a:cubicBezTo>
                  <a:cubicBezTo>
                    <a:pt x="15796" y="100988"/>
                    <a:pt x="20203" y="97683"/>
                    <a:pt x="21672" y="92909"/>
                  </a:cubicBezTo>
                  <a:lnTo>
                    <a:pt x="36361" y="39294"/>
                  </a:lnTo>
                  <a:lnTo>
                    <a:pt x="36361" y="226214"/>
                  </a:lnTo>
                  <a:lnTo>
                    <a:pt x="58395" y="226214"/>
                  </a:lnTo>
                  <a:lnTo>
                    <a:pt x="58395" y="121186"/>
                  </a:lnTo>
                  <a:lnTo>
                    <a:pt x="73084" y="121186"/>
                  </a:lnTo>
                  <a:lnTo>
                    <a:pt x="73084" y="225847"/>
                  </a:lnTo>
                  <a:lnTo>
                    <a:pt x="95118" y="225847"/>
                  </a:lnTo>
                  <a:lnTo>
                    <a:pt x="95118" y="106864"/>
                  </a:lnTo>
                  <a:cubicBezTo>
                    <a:pt x="87406" y="103192"/>
                    <a:pt x="82999" y="94011"/>
                    <a:pt x="85203" y="84830"/>
                  </a:cubicBezTo>
                  <a:close/>
                </a:path>
              </a:pathLst>
            </a:custGeom>
            <a:grpFill/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E82E0F0E-C01A-41C4-9874-E13E1FCC1B4F}"/>
                </a:ext>
              </a:extLst>
            </p:cNvPr>
            <p:cNvSpPr/>
            <p:nvPr/>
          </p:nvSpPr>
          <p:spPr>
            <a:xfrm>
              <a:off x="5130390" y="2312641"/>
              <a:ext cx="106475" cy="225846"/>
            </a:xfrm>
            <a:custGeom>
              <a:avLst/>
              <a:gdLst>
                <a:gd name="connsiteX0" fmla="*/ 106130 w 106475"/>
                <a:gd name="connsiteY0" fmla="*/ 86299 h 225846"/>
                <a:gd name="connsiteX1" fmla="*/ 89237 w 106475"/>
                <a:gd name="connsiteY1" fmla="*/ 25339 h 225846"/>
                <a:gd name="connsiteX2" fmla="*/ 85932 w 106475"/>
                <a:gd name="connsiteY2" fmla="*/ 19463 h 225846"/>
                <a:gd name="connsiteX3" fmla="*/ 60593 w 106475"/>
                <a:gd name="connsiteY3" fmla="*/ 3305 h 225846"/>
                <a:gd name="connsiteX4" fmla="*/ 40763 w 106475"/>
                <a:gd name="connsiteY4" fmla="*/ 0 h 225846"/>
                <a:gd name="connsiteX5" fmla="*/ 20932 w 106475"/>
                <a:gd name="connsiteY5" fmla="*/ 3305 h 225846"/>
                <a:gd name="connsiteX6" fmla="*/ 0 w 106475"/>
                <a:gd name="connsiteY6" fmla="*/ 15056 h 225846"/>
                <a:gd name="connsiteX7" fmla="*/ 4407 w 106475"/>
                <a:gd name="connsiteY7" fmla="*/ 23503 h 225846"/>
                <a:gd name="connsiteX8" fmla="*/ 20932 w 106475"/>
                <a:gd name="connsiteY8" fmla="*/ 84463 h 225846"/>
                <a:gd name="connsiteX9" fmla="*/ 11017 w 106475"/>
                <a:gd name="connsiteY9" fmla="*/ 106497 h 225846"/>
                <a:gd name="connsiteX10" fmla="*/ 11017 w 106475"/>
                <a:gd name="connsiteY10" fmla="*/ 225847 h 225846"/>
                <a:gd name="connsiteX11" fmla="*/ 33051 w 106475"/>
                <a:gd name="connsiteY11" fmla="*/ 225847 h 225846"/>
                <a:gd name="connsiteX12" fmla="*/ 33051 w 106475"/>
                <a:gd name="connsiteY12" fmla="*/ 120819 h 225846"/>
                <a:gd name="connsiteX13" fmla="*/ 47740 w 106475"/>
                <a:gd name="connsiteY13" fmla="*/ 120819 h 225846"/>
                <a:gd name="connsiteX14" fmla="*/ 47740 w 106475"/>
                <a:gd name="connsiteY14" fmla="*/ 225479 h 225846"/>
                <a:gd name="connsiteX15" fmla="*/ 69774 w 106475"/>
                <a:gd name="connsiteY15" fmla="*/ 225479 h 225846"/>
                <a:gd name="connsiteX16" fmla="*/ 69774 w 106475"/>
                <a:gd name="connsiteY16" fmla="*/ 38926 h 225846"/>
                <a:gd name="connsiteX17" fmla="*/ 84463 w 106475"/>
                <a:gd name="connsiteY17" fmla="*/ 92542 h 225846"/>
                <a:gd name="connsiteX18" fmla="*/ 95113 w 106475"/>
                <a:gd name="connsiteY18" fmla="*/ 100621 h 225846"/>
                <a:gd name="connsiteX19" fmla="*/ 98050 w 106475"/>
                <a:gd name="connsiteY19" fmla="*/ 100254 h 225846"/>
                <a:gd name="connsiteX20" fmla="*/ 106130 w 106475"/>
                <a:gd name="connsiteY20" fmla="*/ 86299 h 2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475" h="225846">
                  <a:moveTo>
                    <a:pt x="106130" y="86299"/>
                  </a:moveTo>
                  <a:lnTo>
                    <a:pt x="89237" y="25339"/>
                  </a:lnTo>
                  <a:cubicBezTo>
                    <a:pt x="88502" y="23136"/>
                    <a:pt x="87401" y="20932"/>
                    <a:pt x="85932" y="19463"/>
                  </a:cubicBezTo>
                  <a:cubicBezTo>
                    <a:pt x="78954" y="12119"/>
                    <a:pt x="70141" y="6610"/>
                    <a:pt x="60593" y="3305"/>
                  </a:cubicBezTo>
                  <a:cubicBezTo>
                    <a:pt x="54350" y="1102"/>
                    <a:pt x="47740" y="0"/>
                    <a:pt x="40763" y="0"/>
                  </a:cubicBezTo>
                  <a:cubicBezTo>
                    <a:pt x="33785" y="0"/>
                    <a:pt x="27175" y="1102"/>
                    <a:pt x="20932" y="3305"/>
                  </a:cubicBezTo>
                  <a:cubicBezTo>
                    <a:pt x="13220" y="5876"/>
                    <a:pt x="6243" y="9915"/>
                    <a:pt x="0" y="15056"/>
                  </a:cubicBezTo>
                  <a:cubicBezTo>
                    <a:pt x="2203" y="17627"/>
                    <a:pt x="3672" y="20565"/>
                    <a:pt x="4407" y="23503"/>
                  </a:cubicBezTo>
                  <a:lnTo>
                    <a:pt x="20932" y="84463"/>
                  </a:lnTo>
                  <a:cubicBezTo>
                    <a:pt x="23503" y="93644"/>
                    <a:pt x="18729" y="102824"/>
                    <a:pt x="11017" y="106497"/>
                  </a:cubicBezTo>
                  <a:lnTo>
                    <a:pt x="11017" y="225847"/>
                  </a:lnTo>
                  <a:lnTo>
                    <a:pt x="33051" y="225847"/>
                  </a:lnTo>
                  <a:lnTo>
                    <a:pt x="33051" y="120819"/>
                  </a:lnTo>
                  <a:lnTo>
                    <a:pt x="47740" y="120819"/>
                  </a:lnTo>
                  <a:lnTo>
                    <a:pt x="47740" y="225479"/>
                  </a:lnTo>
                  <a:lnTo>
                    <a:pt x="69774" y="225479"/>
                  </a:lnTo>
                  <a:lnTo>
                    <a:pt x="69774" y="38926"/>
                  </a:lnTo>
                  <a:lnTo>
                    <a:pt x="84463" y="92542"/>
                  </a:lnTo>
                  <a:cubicBezTo>
                    <a:pt x="85932" y="97316"/>
                    <a:pt x="90339" y="100621"/>
                    <a:pt x="95113" y="100621"/>
                  </a:cubicBezTo>
                  <a:cubicBezTo>
                    <a:pt x="96214" y="100621"/>
                    <a:pt x="96949" y="100621"/>
                    <a:pt x="98050" y="100254"/>
                  </a:cubicBezTo>
                  <a:cubicBezTo>
                    <a:pt x="104293" y="98785"/>
                    <a:pt x="107598" y="92175"/>
                    <a:pt x="106130" y="86299"/>
                  </a:cubicBezTo>
                  <a:close/>
                </a:path>
              </a:pathLst>
            </a:custGeom>
            <a:grpFill/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3931" y="637558"/>
            <a:ext cx="9797241" cy="5765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реализации практики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93" y="3276371"/>
            <a:ext cx="1122422" cy="112242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07" y="3566852"/>
            <a:ext cx="1105012" cy="829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8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869" y="481300"/>
            <a:ext cx="1017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tserrat Bold" panose="00000800000000000000" pitchFamily="2" charset="-52"/>
                <a:ea typeface="+mj-ea"/>
                <a:cs typeface="+mj-cs"/>
              </a:rPr>
              <a:t>Приложение </a:t>
            </a:r>
            <a:r>
              <a:rPr lang="ru-RU" sz="4000" b="1" dirty="0" smtClean="0">
                <a:latin typeface="Montserrat Bold" panose="00000800000000000000" pitchFamily="2" charset="-52"/>
                <a:ea typeface="+mj-ea"/>
                <a:cs typeface="+mj-cs"/>
              </a:rPr>
              <a:t>АО </a:t>
            </a:r>
            <a:r>
              <a:rPr lang="ru-RU" sz="4000" b="1" dirty="0">
                <a:latin typeface="Montserrat Bold" panose="00000800000000000000" pitchFamily="2" charset="-52"/>
                <a:ea typeface="+mj-ea"/>
                <a:cs typeface="+mj-cs"/>
              </a:rPr>
              <a:t>ЕРКЦ </a:t>
            </a:r>
            <a:r>
              <a:rPr lang="ru-RU" sz="4000" b="1" dirty="0" err="1" smtClean="0">
                <a:latin typeface="Montserrat Bold" panose="00000800000000000000" pitchFamily="2" charset="-52"/>
                <a:ea typeface="+mj-ea"/>
                <a:cs typeface="+mj-cs"/>
              </a:rPr>
              <a:t>г.Заречный</a:t>
            </a:r>
            <a:endParaRPr lang="ru-RU" sz="4000" b="1" dirty="0">
              <a:latin typeface="Montserrat Bold" panose="00000800000000000000" pitchFamily="2" charset="-52"/>
              <a:ea typeface="+mj-ea"/>
              <a:cs typeface="+mj-cs"/>
            </a:endParaRPr>
          </a:p>
        </p:txBody>
      </p:sp>
      <p:sp>
        <p:nvSpPr>
          <p:cNvPr id="6" name="Google Shape;121;p26">
            <a:extLst>
              <a:ext uri="{FF2B5EF4-FFF2-40B4-BE49-F238E27FC236}">
                <a16:creationId xmlns:a16="http://schemas.microsoft.com/office/drawing/2014/main" id="{7E6675DA-3817-42DB-BFFB-DFB77DEF1465}"/>
              </a:ext>
            </a:extLst>
          </p:cNvPr>
          <p:cNvSpPr txBox="1"/>
          <p:nvPr/>
        </p:nvSpPr>
        <p:spPr>
          <a:xfrm>
            <a:off x="7254895" y="1922879"/>
            <a:ext cx="4414903" cy="343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929292"/>
              </a:buClr>
              <a:buSzPts val="1100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На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сегодняшний день приложение пользуется популярностью у жителей города и насчитывает более 10 000 установок.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86" y="1412470"/>
            <a:ext cx="2381997" cy="4977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535" y="1412470"/>
            <a:ext cx="2387210" cy="49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9346" y="516309"/>
            <a:ext cx="7581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tserrat Bold" panose="00000800000000000000" pitchFamily="2" charset="-52"/>
                <a:ea typeface="+mj-ea"/>
                <a:cs typeface="+mj-cs"/>
              </a:rPr>
              <a:t>Подключение </a:t>
            </a:r>
            <a:r>
              <a:rPr lang="ru-RU" sz="3600" b="1" dirty="0" err="1" smtClean="0">
                <a:latin typeface="Montserrat Bold" panose="00000800000000000000" pitchFamily="2" charset="-52"/>
                <a:ea typeface="+mj-ea"/>
                <a:cs typeface="+mj-cs"/>
              </a:rPr>
              <a:t>эквайринга</a:t>
            </a:r>
            <a:r>
              <a:rPr lang="ru-RU" sz="3600" b="1" dirty="0" smtClean="0">
                <a:latin typeface="Montserrat Bold" panose="00000800000000000000" pitchFamily="2" charset="-52"/>
                <a:ea typeface="+mj-ea"/>
                <a:cs typeface="+mj-cs"/>
              </a:rPr>
              <a:t>, чат-ботов и голосового помощника на сайте </a:t>
            </a:r>
            <a:r>
              <a:rPr lang="en-US" sz="3600" b="1" dirty="0" smtClean="0">
                <a:latin typeface="Montserrat Bold" panose="00000800000000000000" pitchFamily="2" charset="-52"/>
                <a:ea typeface="+mj-ea"/>
                <a:cs typeface="+mj-cs"/>
              </a:rPr>
              <a:t>http</a:t>
            </a:r>
            <a:r>
              <a:rPr lang="en-US" sz="3600" b="1" dirty="0">
                <a:latin typeface="Montserrat Bold" panose="00000800000000000000" pitchFamily="2" charset="-52"/>
                <a:ea typeface="+mj-ea"/>
                <a:cs typeface="+mj-cs"/>
              </a:rPr>
              <a:t>://erkc-zato.ru</a:t>
            </a:r>
            <a:r>
              <a:rPr lang="ru-RU" sz="3600" b="1" dirty="0" smtClean="0">
                <a:latin typeface="Montserrat Bold" panose="00000800000000000000" pitchFamily="2" charset="-52"/>
                <a:ea typeface="+mj-ea"/>
                <a:cs typeface="+mj-cs"/>
              </a:rPr>
              <a:t> </a:t>
            </a:r>
            <a:endParaRPr lang="ru-RU" sz="3600" b="1" dirty="0">
              <a:latin typeface="Montserrat Bold" panose="00000800000000000000" pitchFamily="2" charset="-52"/>
              <a:ea typeface="+mj-ea"/>
              <a:cs typeface="+mj-cs"/>
            </a:endParaRPr>
          </a:p>
        </p:txBody>
      </p:sp>
      <p:sp>
        <p:nvSpPr>
          <p:cNvPr id="6" name="Google Shape;121;p26">
            <a:extLst>
              <a:ext uri="{FF2B5EF4-FFF2-40B4-BE49-F238E27FC236}">
                <a16:creationId xmlns:a16="http://schemas.microsoft.com/office/drawing/2014/main" id="{7E6675DA-3817-42DB-BFFB-DFB77DEF1465}"/>
              </a:ext>
            </a:extLst>
          </p:cNvPr>
          <p:cNvSpPr txBox="1"/>
          <p:nvPr/>
        </p:nvSpPr>
        <p:spPr>
          <a:xfrm>
            <a:off x="4444406" y="3192628"/>
            <a:ext cx="5295016" cy="86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Общее число посещений «Личного кабинета» на сайте составляет около 50 000 в год.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>
          <a:xfrm>
            <a:off x="818705" y="468706"/>
            <a:ext cx="2817629" cy="5911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4406" y="4062418"/>
            <a:ext cx="5507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Общее число использования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всех сервисов  по итогам 2022 года составило более 100 000 посещений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Каждый месяц более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30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процентов жителей используют электронные сервисы.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9" y="733645"/>
            <a:ext cx="5550197" cy="5550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53" y="733645"/>
            <a:ext cx="5556727" cy="55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6" y="695543"/>
            <a:ext cx="5551969" cy="5551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71" y="695544"/>
            <a:ext cx="5551969" cy="55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914399" y="893137"/>
            <a:ext cx="2588585" cy="540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"/>
          <a:stretch/>
        </p:blipFill>
        <p:spPr>
          <a:xfrm>
            <a:off x="4603898" y="893136"/>
            <a:ext cx="2609848" cy="5443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/>
        </p:blipFill>
        <p:spPr>
          <a:xfrm>
            <a:off x="8435743" y="898551"/>
            <a:ext cx="2583711" cy="5342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1543" y="38631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Viber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1412" y="38631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Telegram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04244" y="38631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Алиса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32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49" y="880841"/>
            <a:ext cx="8458488" cy="597715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4C43BFC-B50A-4874-80B3-2FF92ECE20CD}"/>
              </a:ext>
            </a:extLst>
          </p:cNvPr>
          <p:cNvSpPr txBox="1">
            <a:spLocks/>
          </p:cNvSpPr>
          <p:nvPr/>
        </p:nvSpPr>
        <p:spPr>
          <a:xfrm>
            <a:off x="1186191" y="421229"/>
            <a:ext cx="11126953" cy="57657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Bold" panose="000008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Единый платежный документ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аречный">
      <a:dk1>
        <a:sysClr val="windowText" lastClr="000000"/>
      </a:dk1>
      <a:lt1>
        <a:srgbClr val="FFFFFF"/>
      </a:lt1>
      <a:dk2>
        <a:srgbClr val="525252"/>
      </a:dk2>
      <a:lt2>
        <a:srgbClr val="FFFFFF"/>
      </a:lt2>
      <a:accent1>
        <a:srgbClr val="F58220"/>
      </a:accent1>
      <a:accent2>
        <a:srgbClr val="00B49D"/>
      </a:accent2>
      <a:accent3>
        <a:srgbClr val="FFCB05"/>
      </a:accent3>
      <a:accent4>
        <a:srgbClr val="A5A5A5"/>
      </a:accent4>
      <a:accent5>
        <a:srgbClr val="525252"/>
      </a:accent5>
      <a:accent6>
        <a:srgbClr val="0C0C0C"/>
      </a:accent6>
      <a:hlink>
        <a:srgbClr val="171616"/>
      </a:hlink>
      <a:folHlink>
        <a:srgbClr val="171616"/>
      </a:folHlink>
    </a:clrScheme>
    <a:fontScheme name="Заречный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260</Words>
  <Application>Microsoft Office PowerPoint</Application>
  <PresentationFormat>Широкоэкранный</PresentationFormat>
  <Paragraphs>42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Montserrat</vt:lpstr>
      <vt:lpstr>Calibri</vt:lpstr>
      <vt:lpstr>Open Sans</vt:lpstr>
      <vt:lpstr>Montserrat Bold</vt:lpstr>
      <vt:lpstr>Montserrat Black</vt:lpstr>
      <vt:lpstr>Arial</vt:lpstr>
      <vt:lpstr>Montserrat SemiBold</vt:lpstr>
      <vt:lpstr>Тема Office</vt:lpstr>
      <vt:lpstr>Разработка и внедрение единого платежного документа за коммунальные услуги</vt:lpstr>
      <vt:lpstr>Презентация PowerPoint</vt:lpstr>
      <vt:lpstr>Ход реализации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внедрения практики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busigina</dc:creator>
  <cp:lastModifiedBy>Пользователь Windows</cp:lastModifiedBy>
  <cp:revision>251</cp:revision>
  <cp:lastPrinted>2020-09-24T12:04:45Z</cp:lastPrinted>
  <dcterms:created xsi:type="dcterms:W3CDTF">2020-01-14T13:45:26Z</dcterms:created>
  <dcterms:modified xsi:type="dcterms:W3CDTF">2023-05-18T09:17:03Z</dcterms:modified>
</cp:coreProperties>
</file>