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1" r:id="rId1"/>
  </p:sldMasterIdLst>
  <p:sldIdLst>
    <p:sldId id="256" r:id="rId2"/>
    <p:sldId id="257" r:id="rId3"/>
    <p:sldId id="260" r:id="rId4"/>
    <p:sldId id="258" r:id="rId5"/>
    <p:sldId id="261" r:id="rId6"/>
    <p:sldId id="262" r:id="rId7"/>
    <p:sldId id="263" r:id="rId8"/>
    <p:sldId id="264" r:id="rId9"/>
    <p:sldId id="267" r:id="rId10"/>
    <p:sldId id="268" r:id="rId1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37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8C5AB-723F-42B4-B7B0-57CF096B52C5}" type="datetimeFigureOut">
              <a:rPr lang="ru-RU" smtClean="0"/>
              <a:t>19.10.2023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A8108-A452-40E4-8CA4-E24525EC81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05317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8C5AB-723F-42B4-B7B0-57CF096B52C5}" type="datetimeFigureOut">
              <a:rPr lang="ru-RU" smtClean="0"/>
              <a:t>19.10.2023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A8108-A452-40E4-8CA4-E24525EC81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40412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8C5AB-723F-42B4-B7B0-57CF096B52C5}" type="datetimeFigureOut">
              <a:rPr lang="ru-RU" smtClean="0"/>
              <a:t>19.10.2023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A8108-A452-40E4-8CA4-E24525EC81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884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8C5AB-723F-42B4-B7B0-57CF096B52C5}" type="datetimeFigureOut">
              <a:rPr lang="ru-RU" smtClean="0"/>
              <a:t>19.10.2023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A8108-A452-40E4-8CA4-E24525EC81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20688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8C5AB-723F-42B4-B7B0-57CF096B52C5}" type="datetimeFigureOut">
              <a:rPr lang="ru-RU" smtClean="0"/>
              <a:t>19.10.2023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A8108-A452-40E4-8CA4-E24525EC81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10351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8C5AB-723F-42B4-B7B0-57CF096B52C5}" type="datetimeFigureOut">
              <a:rPr lang="ru-RU" smtClean="0"/>
              <a:t>19.10.2023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A8108-A452-40E4-8CA4-E24525EC81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7993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8C5AB-723F-42B4-B7B0-57CF096B52C5}" type="datetimeFigureOut">
              <a:rPr lang="ru-RU" smtClean="0"/>
              <a:t>19.10.2023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A8108-A452-40E4-8CA4-E24525EC81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27049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8C5AB-723F-42B4-B7B0-57CF096B52C5}" type="datetimeFigureOut">
              <a:rPr lang="ru-RU" smtClean="0"/>
              <a:t>19.10.2023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A8108-A452-40E4-8CA4-E24525EC81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19024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8C5AB-723F-42B4-B7B0-57CF096B52C5}" type="datetimeFigureOut">
              <a:rPr lang="ru-RU" smtClean="0"/>
              <a:t>19.10.2023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A8108-A452-40E4-8CA4-E24525EC81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39911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8C5AB-723F-42B4-B7B0-57CF096B52C5}" type="datetimeFigureOut">
              <a:rPr lang="ru-RU" smtClean="0"/>
              <a:t>19.10.2023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A8108-A452-40E4-8CA4-E24525EC81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89408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8C5AB-723F-42B4-B7B0-57CF096B52C5}" type="datetimeFigureOut">
              <a:rPr lang="ru-RU" smtClean="0"/>
              <a:t>19.10.2023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A8108-A452-40E4-8CA4-E24525EC81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73014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E8C5AB-723F-42B4-B7B0-57CF096B52C5}" type="datetimeFigureOut">
              <a:rPr lang="ru-RU" smtClean="0"/>
              <a:t>19.10.2023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EA8108-A452-40E4-8CA4-E24525EC81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74060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2" r:id="rId1"/>
    <p:sldLayoutId id="2147483803" r:id="rId2"/>
    <p:sldLayoutId id="2147483804" r:id="rId3"/>
    <p:sldLayoutId id="2147483805" r:id="rId4"/>
    <p:sldLayoutId id="2147483806" r:id="rId5"/>
    <p:sldLayoutId id="2147483807" r:id="rId6"/>
    <p:sldLayoutId id="2147483808" r:id="rId7"/>
    <p:sldLayoutId id="2147483809" r:id="rId8"/>
    <p:sldLayoutId id="2147483810" r:id="rId9"/>
    <p:sldLayoutId id="2147483811" r:id="rId10"/>
    <p:sldLayoutId id="214748381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9083" t="17901" r="8741" b="4946"/>
          <a:stretch/>
        </p:blipFill>
        <p:spPr>
          <a:xfrm>
            <a:off x="640080" y="1955113"/>
            <a:ext cx="5577840" cy="3702737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2723977" y="429875"/>
            <a:ext cx="667548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0"/>
                <a:solidFill>
                  <a:schemeClr val="tx1"/>
                </a:solidFill>
              </a:rPr>
              <a:t>МБУК «Публичная библиотека» НГО</a:t>
            </a:r>
            <a:endParaRPr lang="ru-RU" sz="3200" b="1" cap="none" spc="0" dirty="0">
              <a:ln w="0"/>
              <a:solidFill>
                <a:schemeClr val="tx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800850" y="1955113"/>
            <a:ext cx="45720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 smtClean="0"/>
              <a:t>Цель: Создание </a:t>
            </a:r>
            <a:r>
              <a:rPr lang="ru-RU" sz="2400" dirty="0"/>
              <a:t>условий, обеспечивающих поддержку умственного здоровья и стимуляцию интеллектуальной активности представителей серебряного возраста </a:t>
            </a:r>
            <a:r>
              <a:rPr lang="ru-RU" sz="2400" dirty="0" err="1"/>
              <a:t>Новоуральского</a:t>
            </a:r>
            <a:r>
              <a:rPr lang="ru-RU" sz="2400" dirty="0"/>
              <a:t> городского округа через организацию культурно-досуговой деятельности.</a:t>
            </a:r>
          </a:p>
        </p:txBody>
      </p:sp>
    </p:spTree>
    <p:extLst>
      <p:ext uri="{BB962C8B-B14F-4D97-AF65-F5344CB8AC3E}">
        <p14:creationId xmlns:p14="http://schemas.microsoft.com/office/powerpoint/2010/main" val="4527507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814382" y="342182"/>
            <a:ext cx="623440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Отзывы о мероприятиях</a:t>
            </a:r>
            <a:endParaRPr lang="ru-RU" sz="44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340" y="1581847"/>
            <a:ext cx="5194242" cy="149974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154680" y="1397181"/>
            <a:ext cx="29946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Об Интеллектуальной игре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r="42295"/>
          <a:stretch/>
        </p:blipFill>
        <p:spPr>
          <a:xfrm>
            <a:off x="7446677" y="1864995"/>
            <a:ext cx="2931763" cy="93345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1605" y="3726180"/>
            <a:ext cx="3486150" cy="10287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775460" y="3541514"/>
            <a:ext cx="35280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После занятия со смартфонами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01395" y="3541514"/>
            <a:ext cx="4933950" cy="166687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/>
          <a:srcRect t="2417" b="1"/>
          <a:stretch/>
        </p:blipFill>
        <p:spPr>
          <a:xfrm>
            <a:off x="1005840" y="5557123"/>
            <a:ext cx="5143500" cy="83653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607160" y="3199626"/>
            <a:ext cx="52501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Отзыв в анкете (</a:t>
            </a:r>
            <a:r>
              <a:rPr lang="ru-RU" dirty="0" err="1" smtClean="0"/>
              <a:t>гугл</a:t>
            </a:r>
            <a:r>
              <a:rPr lang="ru-RU" dirty="0" smtClean="0"/>
              <a:t>-форма) про весь проект</a:t>
            </a:r>
            <a:endParaRPr lang="ru-RU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80640" y="5557123"/>
            <a:ext cx="4076700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3614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430" y="3869055"/>
            <a:ext cx="3528060" cy="264604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430" y="1357566"/>
            <a:ext cx="3528060" cy="234003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8" b="9395"/>
          <a:stretch/>
        </p:blipFill>
        <p:spPr>
          <a:xfrm>
            <a:off x="6800495" y="1328863"/>
            <a:ext cx="3531867" cy="2397444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088246" y="262786"/>
            <a:ext cx="824411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Встречи с </a:t>
            </a:r>
            <a:r>
              <a:rPr lang="ru-RU" sz="5400" b="1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нутрициологами</a:t>
            </a:r>
            <a:endParaRPr lang="ru-RU" sz="54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303" y="3869055"/>
            <a:ext cx="3528059" cy="2646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409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707293" y="388516"/>
            <a:ext cx="689175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Интеллектуальные занятия</a:t>
            </a:r>
            <a:endParaRPr lang="ru-RU" sz="44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5769" y="1500987"/>
            <a:ext cx="3603048" cy="214597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8161" y="4249834"/>
            <a:ext cx="2527406" cy="189717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l="326" t="853" r="1378" b="11207"/>
          <a:stretch/>
        </p:blipFill>
        <p:spPr>
          <a:xfrm>
            <a:off x="4975761" y="1500987"/>
            <a:ext cx="3193331" cy="214597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97" t="6059" r="11211" b="16883"/>
          <a:stretch/>
        </p:blipFill>
        <p:spPr>
          <a:xfrm>
            <a:off x="4508817" y="3989995"/>
            <a:ext cx="3270862" cy="235142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67" r="27446" b="8226"/>
          <a:stretch/>
        </p:blipFill>
        <p:spPr>
          <a:xfrm>
            <a:off x="8459189" y="2200173"/>
            <a:ext cx="3356758" cy="299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6639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26959" y="252583"/>
            <a:ext cx="7761868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Литературно-музыкальные гостиные </a:t>
            </a:r>
          </a:p>
          <a:p>
            <a:pPr algn="ctr"/>
            <a:r>
              <a:rPr lang="ru-RU" sz="36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и творческие мастер - классы</a:t>
            </a:r>
            <a:endParaRPr lang="ru-RU" sz="36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8259" y="1530290"/>
            <a:ext cx="3276598" cy="245744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8259" y="4111850"/>
            <a:ext cx="3259559" cy="244467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63432" y="1560933"/>
            <a:ext cx="3255132" cy="239616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63432" y="4111850"/>
            <a:ext cx="3255132" cy="2444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8933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376891" y="282715"/>
            <a:ext cx="741542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Занятия по работе со смартфонами </a:t>
            </a:r>
          </a:p>
          <a:p>
            <a:pPr algn="ctr"/>
            <a:r>
              <a:rPr lang="ru-RU" sz="36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и компьютерная грамотность</a:t>
            </a:r>
            <a:endParaRPr lang="ru-RU" sz="36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9258" y="2204933"/>
            <a:ext cx="2727960" cy="363728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3582" r="1028" b="11642"/>
          <a:stretch/>
        </p:blipFill>
        <p:spPr>
          <a:xfrm>
            <a:off x="1272540" y="1623059"/>
            <a:ext cx="2838202" cy="240051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6" t="2202" r="8726" b="12798"/>
          <a:stretch/>
        </p:blipFill>
        <p:spPr>
          <a:xfrm>
            <a:off x="4834890" y="1680210"/>
            <a:ext cx="3126262" cy="234336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4890" y="4163588"/>
            <a:ext cx="3126262" cy="232755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6" t="6852" r="1315" b="6843"/>
          <a:stretch/>
        </p:blipFill>
        <p:spPr>
          <a:xfrm>
            <a:off x="1272540" y="4323899"/>
            <a:ext cx="2838202" cy="2006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1231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3288183" y="376472"/>
            <a:ext cx="537820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Встречи поколений</a:t>
            </a:r>
            <a:endParaRPr lang="ru-RU" sz="48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374" y="1252924"/>
            <a:ext cx="3677617" cy="275821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51" r="7815"/>
          <a:stretch/>
        </p:blipFill>
        <p:spPr>
          <a:xfrm>
            <a:off x="1401554" y="4186962"/>
            <a:ext cx="3725437" cy="225955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5"/>
          <a:stretch/>
        </p:blipFill>
        <p:spPr>
          <a:xfrm>
            <a:off x="6921342" y="1294269"/>
            <a:ext cx="3627286" cy="265123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5800" y="4046941"/>
            <a:ext cx="3538370" cy="2539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4359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894954" y="376472"/>
            <a:ext cx="816467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Клуб любителей настольных игр</a:t>
            </a:r>
            <a:endParaRPr lang="ru-RU" sz="44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114" y="1414462"/>
            <a:ext cx="3402330" cy="255174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010" y="4146232"/>
            <a:ext cx="3409434" cy="255174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t="21999" b="11667"/>
          <a:stretch/>
        </p:blipFill>
        <p:spPr>
          <a:xfrm>
            <a:off x="6601370" y="2238518"/>
            <a:ext cx="3517148" cy="3110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1571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818880" y="376472"/>
            <a:ext cx="8316829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Большая интеллектуальная игра </a:t>
            </a:r>
            <a:endParaRPr lang="ru-RU" sz="44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3411" y="1528760"/>
            <a:ext cx="3116579" cy="233743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510" y="1528760"/>
            <a:ext cx="3116580" cy="233743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4385" y="1528760"/>
            <a:ext cx="3053715" cy="229028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3411" y="4127258"/>
            <a:ext cx="3092798" cy="229640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509" y="4127258"/>
            <a:ext cx="3116581" cy="233743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4384" y="4127257"/>
            <a:ext cx="3053715" cy="2311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9254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3686411" y="342182"/>
            <a:ext cx="449033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Команда проекта</a:t>
            </a:r>
            <a:endParaRPr lang="ru-RU" sz="44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0045" y="1337851"/>
            <a:ext cx="6797629" cy="5096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63061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190</TotalTime>
  <Words>80</Words>
  <Application>Microsoft Office PowerPoint</Application>
  <PresentationFormat>Широкоэкранный</PresentationFormat>
  <Paragraphs>16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rcpoi026</dc:creator>
  <cp:lastModifiedBy>rcpoi026</cp:lastModifiedBy>
  <cp:revision>18</cp:revision>
  <dcterms:created xsi:type="dcterms:W3CDTF">2023-09-04T07:23:26Z</dcterms:created>
  <dcterms:modified xsi:type="dcterms:W3CDTF">2023-10-19T07:23:38Z</dcterms:modified>
</cp:coreProperties>
</file>