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3" r:id="rId3"/>
    <p:sldId id="261" r:id="rId4"/>
    <p:sldId id="274" r:id="rId5"/>
    <p:sldId id="272" r:id="rId6"/>
    <p:sldId id="264" r:id="rId7"/>
    <p:sldId id="263" r:id="rId8"/>
    <p:sldId id="271" r:id="rId9"/>
    <p:sldId id="27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E0D"/>
    <a:srgbClr val="9900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9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16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32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91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76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16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8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89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570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788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64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26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14D24-CA49-42C9-8E14-DED7AD599470}" type="datetimeFigureOut">
              <a:rPr lang="ru-RU" smtClean="0"/>
              <a:pPr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7FCD-70C8-469C-8717-266AB72F8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79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3.sv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ed_cross03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F1A7B0-A407-4E38-9DC6-ED380937E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6370"/>
            <a:ext cx="9144000" cy="1807771"/>
          </a:xfrm>
        </p:spPr>
        <p:txBody>
          <a:bodyPr>
            <a:normAutofit/>
          </a:bodyPr>
          <a:lstStyle/>
          <a:p>
            <a:r>
              <a:rPr lang="ru-RU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150" dirty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«Ты – 03»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7CA1B7D-489B-429C-B4EA-194886BC4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7515" y="4869576"/>
            <a:ext cx="4534485" cy="87613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en-US" b="1" dirty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Cross</a:t>
            </a:r>
            <a:r>
              <a:rPr lang="ru-RU" b="1" dirty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СО «БМК»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F37371-90E9-462A-A871-537633FC951B}"/>
              </a:ext>
            </a:extLst>
          </p:cNvPr>
          <p:cNvSpPr txBox="1"/>
          <p:nvPr/>
        </p:nvSpPr>
        <p:spPr>
          <a:xfrm>
            <a:off x="4279928" y="6236834"/>
            <a:ext cx="363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Балаково, 2021-2022 гг.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10ADB9A-07D5-41E6-950F-B1EFE15DB262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216A69-BB5C-468E-9888-C1CA15A729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91339" y="0"/>
            <a:ext cx="1702191" cy="17021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4BFB9CC-0B87-4D06-AEFB-E3EFDA20B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375" b="77938" l="4306" r="98889">
                        <a14:foregroundMark x1="75972" y1="75375" x2="37917" y2="74313"/>
                        <a14:foregroundMark x1="37917" y1="74313" x2="29028" y2="72750"/>
                        <a14:foregroundMark x1="29028" y1="72750" x2="22639" y2="69063"/>
                        <a14:foregroundMark x1="22639" y1="69063" x2="15972" y2="51750"/>
                        <a14:foregroundMark x1="15972" y1="51750" x2="20278" y2="47313"/>
                        <a14:foregroundMark x1="20278" y1="47313" x2="36528" y2="42813"/>
                        <a14:foregroundMark x1="36528" y1="42813" x2="47917" y2="42563"/>
                        <a14:foregroundMark x1="47917" y1="42563" x2="66667" y2="47563"/>
                        <a14:foregroundMark x1="66667" y1="47563" x2="82778" y2="55375"/>
                        <a14:foregroundMark x1="82778" y1="55375" x2="85972" y2="59750"/>
                        <a14:foregroundMark x1="85972" y1="59750" x2="84306" y2="62687"/>
                        <a14:foregroundMark x1="11250" y1="68063" x2="3611" y2="55750"/>
                        <a14:foregroundMark x1="3611" y1="55750" x2="4531" y2="49074"/>
                        <a14:foregroundMark x1="7396" y1="46905" x2="36111" y2="38500"/>
                        <a14:foregroundMark x1="36111" y1="38500" x2="57361" y2="36438"/>
                        <a14:foregroundMark x1="57361" y1="36438" x2="66528" y2="37688"/>
                        <a14:foregroundMark x1="66528" y1="37688" x2="84306" y2="45063"/>
                        <a14:foregroundMark x1="84306" y1="45063" x2="90694" y2="50563"/>
                        <a14:foregroundMark x1="90694" y1="50563" x2="92083" y2="64875"/>
                        <a14:foregroundMark x1="92083" y1="64875" x2="91667" y2="65375"/>
                        <a14:foregroundMark x1="95139" y1="53312" x2="97083" y2="57000"/>
                        <a14:foregroundMark x1="97083" y1="57000" x2="94861" y2="61625"/>
                        <a14:foregroundMark x1="41250" y1="71188" x2="8472" y2="64313"/>
                        <a14:foregroundMark x1="8472" y1="64313" x2="5139" y2="60125"/>
                        <a14:foregroundMark x1="5139" y1="60125" x2="11389" y2="53938"/>
                        <a14:foregroundMark x1="11389" y1="53938" x2="22222" y2="49063"/>
                        <a14:foregroundMark x1="22222" y1="49063" x2="35139" y2="46188"/>
                        <a14:foregroundMark x1="35139" y1="46188" x2="50000" y2="47188"/>
                        <a14:foregroundMark x1="50000" y1="47188" x2="56250" y2="50438"/>
                        <a14:foregroundMark x1="56250" y1="50438" x2="57500" y2="54750"/>
                        <a14:foregroundMark x1="57500" y1="54750" x2="51528" y2="59500"/>
                        <a14:foregroundMark x1="51528" y1="59500" x2="41528" y2="61750"/>
                        <a14:foregroundMark x1="41528" y1="61750" x2="35972" y2="58750"/>
                        <a14:foregroundMark x1="35972" y1="58750" x2="47639" y2="52250"/>
                        <a14:foregroundMark x1="47639" y1="52250" x2="60139" y2="49875"/>
                        <a14:foregroundMark x1="60139" y1="49875" x2="60972" y2="58375"/>
                        <a14:foregroundMark x1="60972" y1="58375" x2="51667" y2="61625"/>
                        <a14:foregroundMark x1="51667" y1="61625" x2="38333" y2="58500"/>
                        <a14:foregroundMark x1="38333" y1="58500" x2="32917" y2="48375"/>
                        <a14:foregroundMark x1="32917" y1="48375" x2="44583" y2="42188"/>
                        <a14:foregroundMark x1="44583" y1="42188" x2="61667" y2="43063"/>
                        <a14:foregroundMark x1="61667" y1="43063" x2="73194" y2="52625"/>
                        <a14:foregroundMark x1="73194" y1="52625" x2="67361" y2="60875"/>
                        <a14:foregroundMark x1="67361" y1="60875" x2="44722" y2="62250"/>
                        <a14:foregroundMark x1="44722" y1="62250" x2="17639" y2="56437"/>
                        <a14:foregroundMark x1="17639" y1="56437" x2="17500" y2="50688"/>
                        <a14:foregroundMark x1="17500" y1="50688" x2="56944" y2="45813"/>
                        <a14:foregroundMark x1="56944" y1="45813" x2="92083" y2="47063"/>
                        <a14:foregroundMark x1="92083" y1="47063" x2="86667" y2="63563"/>
                        <a14:foregroundMark x1="86667" y1="63563" x2="51111" y2="66750"/>
                        <a14:foregroundMark x1="51111" y1="66750" x2="19306" y2="58625"/>
                        <a14:foregroundMark x1="19306" y1="58625" x2="24861" y2="48063"/>
                        <a14:foregroundMark x1="24861" y1="48063" x2="62361" y2="43750"/>
                        <a14:foregroundMark x1="62361" y1="43750" x2="76806" y2="49625"/>
                        <a14:foregroundMark x1="76806" y1="49625" x2="66528" y2="59062"/>
                        <a14:foregroundMark x1="66528" y1="59062" x2="48333" y2="62750"/>
                        <a14:foregroundMark x1="48333" y1="62750" x2="35139" y2="60063"/>
                        <a14:foregroundMark x1="35139" y1="60063" x2="37500" y2="53063"/>
                        <a14:foregroundMark x1="37500" y1="53063" x2="62361" y2="51000"/>
                        <a14:foregroundMark x1="62361" y1="51000" x2="81667" y2="59438"/>
                        <a14:foregroundMark x1="81667" y1="59438" x2="81250" y2="68000"/>
                        <a14:foregroundMark x1="81250" y1="68000" x2="68056" y2="71688"/>
                        <a14:foregroundMark x1="68056" y1="71688" x2="38472" y2="63625"/>
                        <a14:foregroundMark x1="38472" y1="63625" x2="23889" y2="52375"/>
                        <a14:foregroundMark x1="23889" y1="52375" x2="45694" y2="50563"/>
                        <a14:foregroundMark x1="45694" y1="50563" x2="71528" y2="57875"/>
                        <a14:foregroundMark x1="71528" y1="57875" x2="76389" y2="67688"/>
                        <a14:foregroundMark x1="76389" y1="67688" x2="64444" y2="71313"/>
                        <a14:foregroundMark x1="64444" y1="71313" x2="34306" y2="66375"/>
                        <a14:foregroundMark x1="34306" y1="66375" x2="24444" y2="57875"/>
                        <a14:foregroundMark x1="24444" y1="57875" x2="46528" y2="55625"/>
                        <a14:foregroundMark x1="46528" y1="55625" x2="81111" y2="62813"/>
                        <a14:foregroundMark x1="81111" y1="62813" x2="86806" y2="69375"/>
                        <a14:foregroundMark x1="86806" y1="69375" x2="77222" y2="69375"/>
                        <a14:foregroundMark x1="77222" y1="69375" x2="59722" y2="65813"/>
                        <a14:foregroundMark x1="59722" y1="65813" x2="82083" y2="62813"/>
                        <a14:foregroundMark x1="82083" y1="62813" x2="95689" y2="63724"/>
                        <a14:foregroundMark x1="95693" y1="64902" x2="85000" y2="68125"/>
                        <a14:foregroundMark x1="85000" y1="68125" x2="77778" y2="66188"/>
                        <a14:foregroundMark x1="95833" y1="63813" x2="97500" y2="55813"/>
                        <a14:foregroundMark x1="97500" y1="55813" x2="96528" y2="51875"/>
                        <a14:foregroundMark x1="96528" y1="51875" x2="89167" y2="44875"/>
                        <a14:foregroundMark x1="89167" y1="44875" x2="68333" y2="36938"/>
                        <a14:foregroundMark x1="68333" y1="36938" x2="59861" y2="35688"/>
                        <a14:foregroundMark x1="59861" y1="35688" x2="32639" y2="36563"/>
                        <a14:foregroundMark x1="32639" y1="36563" x2="16250" y2="40875"/>
                        <a14:foregroundMark x1="16250" y1="40875" x2="7222" y2="47438"/>
                        <a14:foregroundMark x1="6363" y1="48808" x2="2639" y2="54750"/>
                        <a14:foregroundMark x1="7222" y1="47438" x2="6488" y2="48609"/>
                        <a14:foregroundMark x1="2639" y1="54750" x2="5278" y2="66188"/>
                        <a14:foregroundMark x1="25211" y1="76175" x2="54583" y2="78063"/>
                        <a14:foregroundMark x1="54583" y1="78063" x2="63056" y2="77938"/>
                        <a14:foregroundMark x1="63056" y1="77938" x2="79444" y2="74813"/>
                        <a14:foregroundMark x1="79444" y1="74813" x2="94583" y2="64938"/>
                        <a14:foregroundMark x1="94583" y1="64938" x2="94801" y2="64742"/>
                        <a14:foregroundMark x1="7500" y1="65188" x2="5417" y2="53500"/>
                        <a14:foregroundMark x1="5417" y1="53500" x2="7222" y2="51313"/>
                        <a14:foregroundMark x1="36111" y1="36250" x2="54861" y2="35375"/>
                        <a14:foregroundMark x1="59306" y1="36000" x2="76389" y2="38563"/>
                        <a14:foregroundMark x1="76389" y1="38563" x2="87500" y2="44125"/>
                        <a14:foregroundMark x1="1667" y1="53813" x2="1806" y2="57563"/>
                        <a14:foregroundMark x1="1806" y1="57563" x2="4306" y2="61438"/>
                        <a14:foregroundMark x1="4306" y1="61438" x2="6111" y2="62438"/>
                        <a14:foregroundMark x1="34306" y1="54813" x2="26111" y2="54937"/>
                        <a14:foregroundMark x1="26111" y1="54937" x2="26111" y2="54813"/>
                        <a14:foregroundMark x1="35556" y1="51875" x2="29028" y2="54375"/>
                        <a14:foregroundMark x1="29028" y1="54375" x2="29444" y2="55000"/>
                        <a14:foregroundMark x1="38611" y1="55063" x2="41528" y2="54563"/>
                        <a14:foregroundMark x1="30833" y1="52125" x2="30556" y2="52375"/>
                        <a14:backgroundMark x1="11667" y1="71438" x2="17222" y2="74688"/>
                        <a14:backgroundMark x1="17222" y1="74688" x2="22083" y2="75875"/>
                        <a14:backgroundMark x1="21528" y1="76125" x2="25000" y2="76313"/>
                        <a14:backgroundMark x1="9861" y1="70188" x2="10278" y2="70500"/>
                        <a14:backgroundMark x1="98750" y1="63188" x2="96944" y2="65125"/>
                        <a14:backgroundMark x1="10556" y1="70438" x2="12083" y2="71250"/>
                        <a14:backgroundMark x1="5139" y1="47250" x2="5278" y2="47375"/>
                        <a14:backgroundMark x1="4861" y1="48000" x2="3333" y2="48625"/>
                        <a14:backgroundMark x1="4722" y1="66188" x2="8750" y2="69500"/>
                        <a14:backgroundMark x1="8750" y1="69500" x2="10278" y2="70188"/>
                      </a14:backgroundRemoval>
                    </a14:imgEffect>
                  </a14:imgLayer>
                </a14:imgProps>
              </a:ext>
            </a:extLst>
          </a:blip>
          <a:srcRect t="34558" r="-598" b="20060"/>
          <a:stretch/>
        </p:blipFill>
        <p:spPr>
          <a:xfrm>
            <a:off x="10562444" y="81556"/>
            <a:ext cx="1529883" cy="1533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B28B358-8EBB-4344-921C-42EB1C61F0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9148" y="63692"/>
            <a:ext cx="1702191" cy="17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2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A0DA2C-F4F2-4F5E-8141-218B303F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090" y="361156"/>
            <a:ext cx="9623475" cy="1325563"/>
          </a:xfrm>
        </p:spPr>
        <p:txBody>
          <a:bodyPr>
            <a:normAutofit/>
          </a:bodyPr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Проблематика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C18175-2C58-4364-9EF2-BD81BF53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63" y="1686719"/>
            <a:ext cx="9623474" cy="4351338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 ответственности за жизнь другого человека.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 навредить из-за неумения оказания первой помощи.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Незнание правил оказания первой помощи.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Безразличие и равнодушие к проблемам другого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A60E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B16F94B-50FA-4BD2-8B6C-676F1BF2A65E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pic>
        <p:nvPicPr>
          <p:cNvPr id="6" name="Рисунок 5" descr="Группа">
            <a:extLst>
              <a:ext uri="{FF2B5EF4-FFF2-40B4-BE49-F238E27FC236}">
                <a16:creationId xmlns="" xmlns:a16="http://schemas.microsoft.com/office/drawing/2014/main" id="{A136B7A1-15DF-4D70-9F57-8155F4511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9881" y="723476"/>
            <a:ext cx="3767797" cy="37677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4178" y="3272119"/>
            <a:ext cx="6832622" cy="338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24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9059211-C64D-4512-AF4B-9167927A542D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E3F58DF-E420-4DEB-B1DD-26ACFDD7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091" y="299060"/>
            <a:ext cx="9623475" cy="1325563"/>
          </a:xfrm>
        </p:spPr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512BCCC1-254E-45F2-9BD0-843D159DB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091" y="1727152"/>
            <a:ext cx="9623474" cy="435133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 человек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10 лет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Январь-апрель 2022 г.</a:t>
            </a:r>
          </a:p>
        </p:txBody>
      </p:sp>
      <p:pic>
        <p:nvPicPr>
          <p:cNvPr id="8194" name="Picture 2" descr="https://sun7-6.userapi.com/s/v1/if2/ImMPoVu_Ufyzr6zl1Zrhx5-UuELTqk0FKIYYBVQDon9Zvh_YDwQU66nN6aB4uJVInJQzsc8cijPNAxaswvKz4pB6.jpg?size=1440x1920&amp;quality=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7" t="6226" r="4346" b="7631"/>
          <a:stretch/>
        </p:blipFill>
        <p:spPr bwMode="auto">
          <a:xfrm>
            <a:off x="6571130" y="1398496"/>
            <a:ext cx="4007223" cy="52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19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059211-C64D-4512-AF4B-9167927A542D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E3F58DF-E420-4DEB-B1DD-26ACFDD7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223" y="383054"/>
            <a:ext cx="10515600" cy="1325563"/>
          </a:xfrm>
        </p:spPr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CFEA120-2628-4A10-BAAC-47B3CC38D1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2847" y="1464958"/>
            <a:ext cx="5393042" cy="53930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036" y="1464958"/>
            <a:ext cx="9183438" cy="516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s://sun9-25.userapi.com/s/v1/if2/73xX8lln7YetDDU3D00mXrYWwo_AVFcPjRXsueNgUAPOniYlY6csWFCWH12qFbR4GYFGy1uGIJzDMvhbyZj6bREm.jpg?size=2560x192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985" y="1464958"/>
            <a:ext cx="7087539" cy="53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5" t="9411" r="40662" b="48758"/>
          <a:stretch/>
        </p:blipFill>
        <p:spPr bwMode="auto">
          <a:xfrm>
            <a:off x="1617211" y="1464958"/>
            <a:ext cx="9847087" cy="516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un9-54.userapi.com/s/v1/if2/-8HlQdHpes1ZK9kuN78uW4Xmtd_8H58JrynI7SDUEl7NX3ovzS0pBSINqWN4sJKDjiboiUr4dmdncQ9KXQloCpa5.jpg?size=1920x1440&amp;quality=9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1"/>
          <a:stretch/>
        </p:blipFill>
        <p:spPr bwMode="auto">
          <a:xfrm rot="16200000">
            <a:off x="3938897" y="1756655"/>
            <a:ext cx="5400944" cy="46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47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5741" y="1825625"/>
            <a:ext cx="10018058" cy="567951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«А» МАОУ Лицей №2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059211-C64D-4512-AF4B-9167927A542D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E3F58DF-E420-4DEB-B1DD-26ACFDD7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223" y="383054"/>
            <a:ext cx="10515600" cy="1325563"/>
          </a:xfrm>
        </p:spPr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750" y="1748118"/>
            <a:ext cx="6493568" cy="48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0564" y="2398948"/>
            <a:ext cx="436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8 «А» МАОУ Лицей №2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0558" y="4983866"/>
            <a:ext cx="4365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ЦМП, ЛДЦ «Гиппократ+» и др.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0563" y="3036058"/>
            <a:ext cx="448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9-11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МАОУ СОШ №16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0562" y="3707795"/>
            <a:ext cx="436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ГАПОУ СО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ГАЭмТ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0564" y="4335324"/>
            <a:ext cx="436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ЦЗН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 descr="https://sun9-22.userapi.com/s/v1/if2/GLN18nIpiZDj5RdKZSbvrX7rFevmO2kVhmXTgeDl3xS9FhPbkfvZZGExiq_asy39SvWx-MiSFJUOgJ0jaohTe9pR.jpg?size=1919x128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750" y="1984785"/>
            <a:ext cx="6496757" cy="43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sun9-15.userapi.com/s/v1/ig2/Wh-WpsyYxuRjufCoF7So_jNVOxM_Jb0sDMQj1BcTxtUC5vV5VMVUqU2UQn6tbt3Tp0sHghrcKbwfjVEPKMgIpxtW.jpg?size=1600x120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9" r="9259"/>
          <a:stretch/>
        </p:blipFill>
        <p:spPr bwMode="auto">
          <a:xfrm>
            <a:off x="6687670" y="1719374"/>
            <a:ext cx="4805082" cy="481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s://sun9-8.userapi.com/s/v1/if2/zhr2MB38c_dLOnzv8b4a4_gCPYXMBxyELPg5MD-15oMROuHLaW7zRw2jN_zJffXY0bSrNTOZi6D8XQR2Ss_WOlG1.jpg?size=1920x1849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0" t="10346" r="6685"/>
          <a:stretch/>
        </p:blipFill>
        <p:spPr bwMode="auto">
          <a:xfrm>
            <a:off x="7023895" y="1733745"/>
            <a:ext cx="4132631" cy="478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ttps://sun9-7.userapi.com/s/v1/ig2/BhRrYpz-IrjU2_YjRe7K43Cxs8eZQqNaoWkESFfNziUJqEu5OYKfcYJGfYhk09oM2qRu1r1bWVlVjWpZi9Ixjsd0.jpg?size=960x1280&amp;quality=9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94" b="16132"/>
          <a:stretch/>
        </p:blipFill>
        <p:spPr bwMode="auto">
          <a:xfrm>
            <a:off x="6741027" y="1724824"/>
            <a:ext cx="4698366" cy="48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47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EAA180B-714B-443A-A910-55FEE6EB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571" y="291956"/>
            <a:ext cx="9623475" cy="1325563"/>
          </a:xfrm>
        </p:spPr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эффект проекта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82FC9DEA-7FCA-4696-94E1-0A341A9A5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63" y="1825625"/>
            <a:ext cx="9623474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7F99386-0CF8-47BF-901F-1CD00EBA351A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3F65BA3-12DD-44B3-BE85-37350D763D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7817" y="1409415"/>
            <a:ext cx="5036366" cy="53430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8D26FB3-3F67-4FBC-A696-DACB05AC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62" y="1409414"/>
            <a:ext cx="10554270" cy="53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7E7E900A-6146-48DB-9A0C-3FF47F11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9683" y="1421081"/>
            <a:ext cx="9823428" cy="53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62.userapi.com/s/v1/ig2/EvKS0LkexrRCk7Yg2zX4IC7rZ0Z7pSzlHncgjUP7l4KKCXdmY6o6DmawEalogYiXaKZN23L-X9Cd70acmb44bWdL.jpg?size=961x871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" b="9834"/>
          <a:stretch/>
        </p:blipFill>
        <p:spPr bwMode="auto">
          <a:xfrm>
            <a:off x="1281953" y="1785998"/>
            <a:ext cx="5476296" cy="45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86.userapi.com/s/v1/ig2/SKIxt3-AylaVg7ToHlgjwahscBK9q7oL-QXkRyzpKR0sA6_OOQQexJ0GI47mybEd1WUgETOTSlC3ukCEb3xW7N14.jpg?size=983x883&amp;quality=9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791" y="1785998"/>
            <a:ext cx="5109742" cy="45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82.userapi.com/s/v1/ig2/LjA6Xs7c2ydyQfr8Q542Zr3yP0o2dxy-X8JSSzGfKQqVyrJXaxjdgqnjbFVboe1nTXG_AKM3NmUOcJQWS6U9Yqcb.jpg?size=1163x525&amp;quality=9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190" y="1694978"/>
            <a:ext cx="9762565" cy="44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un9-12.userapi.com/s/v1/ig2/lehUgoB5cmFWub4_G-pUf6qZdg7Wl1lo5-BE-YAkikIvREk5EmnyxmTqA786hYuArPbW_9tbtVjbwbivhpWTW4Kz.jpg?size=617x864&amp;quality=9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62" y="1421082"/>
            <a:ext cx="3798951" cy="53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57" t="7843" r="29558" b="8497"/>
          <a:stretch/>
        </p:blipFill>
        <p:spPr bwMode="auto">
          <a:xfrm>
            <a:off x="7158954" y="1415954"/>
            <a:ext cx="4679578" cy="52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6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00968FB-B092-45DB-9865-279541DF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24" y="375491"/>
            <a:ext cx="9623475" cy="1325563"/>
          </a:xfrm>
        </p:spPr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B341C5D-3664-43A0-90F3-1D7CCF7CE90E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pic>
        <p:nvPicPr>
          <p:cNvPr id="8" name="Рисунок 7" descr="Расширение бизнеса">
            <a:extLst>
              <a:ext uri="{FF2B5EF4-FFF2-40B4-BE49-F238E27FC236}">
                <a16:creationId xmlns="" xmlns:a16="http://schemas.microsoft.com/office/drawing/2014/main" id="{E7769945-A8A4-421D-B926-988C079D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0805"/>
          <a:stretch/>
        </p:blipFill>
        <p:spPr>
          <a:xfrm>
            <a:off x="10071302" y="4966447"/>
            <a:ext cx="2120698" cy="189155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E4D5E96-E82E-4EF1-ACD7-1B8865B88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3" r="8669"/>
          <a:stretch/>
        </p:blipFill>
        <p:spPr bwMode="auto">
          <a:xfrm>
            <a:off x="4084318" y="1535363"/>
            <a:ext cx="4839286" cy="5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D9746DBE-39E8-42BE-AAFC-5CE44F66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3120" y="1535363"/>
            <a:ext cx="5321682" cy="5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564053D5-10DB-426C-92C9-28D6A182E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06" r="4657"/>
          <a:stretch/>
        </p:blipFill>
        <p:spPr bwMode="auto">
          <a:xfrm>
            <a:off x="4543323" y="1535363"/>
            <a:ext cx="3921275" cy="5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7D3148DE-6D7F-428A-B147-C25FFE6F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098" y="1535362"/>
            <a:ext cx="5389726" cy="51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49.userapi.com/s/v1/if2/KHplqyItnozOfKPerjZ9vYxUjzjr4YqwBIhYrxOlMWTK5bDEzfyL15CMsjc0d8oLPTuKhAJuYcYqoT123KnMjXL1.jpg?size=1920x1080&amp;quality=9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07" t="33544" r="32314" b="13070"/>
          <a:stretch/>
        </p:blipFill>
        <p:spPr bwMode="auto">
          <a:xfrm>
            <a:off x="3007724" y="1535363"/>
            <a:ext cx="6992471" cy="516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6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5C04D2B-75D2-4934-BB29-23C1AA532AC2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  <p:pic>
        <p:nvPicPr>
          <p:cNvPr id="4098" name="Picture 2" descr="https://sun9-79.userapi.com/s/v1/if2/gqp9z33oBN_nDbV2wIppGqniNpIxQxkeQro3AlMzSBHpak0hAonpVKa1w-XBVPd8M-jmhhnGk03DMJjTQf0uaWDL.jpg?size=510x51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001" y="1289704"/>
            <a:ext cx="4494493" cy="4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F30AFEE-C32C-440C-BECF-25082D59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>
              <a:buClr>
                <a:srgbClr val="A60E0D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доступ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77470" y="6232478"/>
            <a:ext cx="10515600" cy="47541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https://vk.com/red_cross03</a:t>
            </a:r>
            <a:r>
              <a:rPr lang="ru-RU" dirty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команды </a:t>
            </a:r>
            <a:r>
              <a:rPr lang="en-US" b="1" dirty="0" smtClean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ru-RU" b="1" dirty="0" smtClean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A60E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1247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2453902"/>
            <a:ext cx="10071847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5C04D2B-75D2-4934-BB29-23C1AA532AC2}"/>
              </a:ext>
            </a:extLst>
          </p:cNvPr>
          <p:cNvSpPr/>
          <p:nvPr/>
        </p:nvSpPr>
        <p:spPr>
          <a:xfrm>
            <a:off x="473613" y="0"/>
            <a:ext cx="379828" cy="6858000"/>
          </a:xfrm>
          <a:prstGeom prst="rect">
            <a:avLst/>
          </a:prstGeom>
          <a:solidFill>
            <a:srgbClr val="A60E0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08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120</Words>
  <Application>Microsoft Office PowerPoint</Application>
  <PresentationFormat>Произвольный</PresentationFormat>
  <Paragraphs>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Проект «Ты – 03»</vt:lpstr>
      <vt:lpstr>Проблематика проекта</vt:lpstr>
      <vt:lpstr>Цель проекта</vt:lpstr>
      <vt:lpstr>Реализация проекта</vt:lpstr>
      <vt:lpstr>Реализация проекта</vt:lpstr>
      <vt:lpstr>Социальный эффект проекта</vt:lpstr>
      <vt:lpstr>Результаты проекта</vt:lpstr>
      <vt:lpstr>Быстрый доступ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«Ты – 03»</dc:title>
  <dc:creator>Олька Мокеева</dc:creator>
  <cp:lastModifiedBy>admin</cp:lastModifiedBy>
  <cp:revision>48</cp:revision>
  <dcterms:created xsi:type="dcterms:W3CDTF">2022-05-10T06:57:27Z</dcterms:created>
  <dcterms:modified xsi:type="dcterms:W3CDTF">2022-07-04T14:39:37Z</dcterms:modified>
</cp:coreProperties>
</file>