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3" r:id="rId2"/>
    <p:sldId id="269" r:id="rId3"/>
    <p:sldId id="270" r:id="rId4"/>
    <p:sldId id="271" r:id="rId5"/>
    <p:sldId id="272" r:id="rId6"/>
    <p:sldId id="273" r:id="rId7"/>
    <p:sldId id="274" r:id="rId8"/>
    <p:sldId id="286" r:id="rId9"/>
    <p:sldId id="275" r:id="rId10"/>
    <p:sldId id="276" r:id="rId11"/>
    <p:sldId id="287" r:id="rId12"/>
    <p:sldId id="29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8" r:id="rId21"/>
    <p:sldId id="292" r:id="rId22"/>
    <p:sldId id="289" r:id="rId23"/>
    <p:sldId id="290" r:id="rId24"/>
    <p:sldId id="294" r:id="rId25"/>
    <p:sldId id="284" r:id="rId26"/>
    <p:sldId id="295" r:id="rId27"/>
    <p:sldId id="26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4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9CA96-9963-4038-B3F5-2F772AEE6FA1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51156-C0BE-469E-B2E6-69DEAFDCE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45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51156-C0BE-469E-B2E6-69DEAFDCE9D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9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51156-C0BE-469E-B2E6-69DEAFDCE9D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5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0F89C-D538-4411-ADF0-4EA4201B50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7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D2101-6C42-41EF-877F-87CFED6CDB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5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1064D-79C5-4E8C-B6E8-7C636F736C7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6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7E7E2-072B-440E-91DB-A485B54539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662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DD0FD-5751-4775-9F98-ED3EB6008A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3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D28C5-BC71-4395-A733-36D653905A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4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9447-FDAE-47C6-951D-4FDF404A7F5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9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1B32C-4511-4785-B93B-B5F9826406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0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8BB2A-C6E6-4DB6-A61D-66F2C8135B3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04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4E4AA-10F6-425E-8D04-7A3FB4737A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69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0549D-E743-4AF1-8E29-05D6FE14889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2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662139-FC2B-4308-AD8C-2CE539E4DFF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2780928"/>
            <a:ext cx="7772400" cy="2016224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Презентация «Память поколений»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(конкурс лучших муниципальных практик и инициатив социально-экономического развития на территориях присутствия Госкорпорации «Росатом» в 2023 году)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699792" y="5661248"/>
            <a:ext cx="6400800" cy="1752600"/>
          </a:xfrm>
        </p:spPr>
        <p:txBody>
          <a:bodyPr/>
          <a:lstStyle/>
          <a:p>
            <a:pPr algn="r"/>
            <a:r>
              <a:rPr lang="ru-RU" sz="1800" dirty="0"/>
              <a:t>Удмуртская Республика, город Глазов, </a:t>
            </a:r>
          </a:p>
          <a:p>
            <a:pPr algn="r"/>
            <a:r>
              <a:rPr lang="ru-RU" sz="1800" dirty="0"/>
              <a:t>филиал МБУК КЦ «Россия» - «Дом дружбы народов»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2E831B-3959-42A1-A2F8-5E802B2B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157192"/>
            <a:ext cx="2183679" cy="11770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0A147-0518-4A8C-B8CC-15A252E73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sz="2800" dirty="0"/>
              <a:t>2022 год. Конкурс по созданию праздничных</a:t>
            </a:r>
            <a:br>
              <a:rPr lang="ru-RU" sz="2800" dirty="0"/>
            </a:br>
            <a:r>
              <a:rPr lang="ru-RU" sz="2800" dirty="0"/>
              <a:t> арт-объектов «Победная Весна».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234E9-F13D-4681-8183-33FD4806C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30771"/>
            <a:ext cx="8229600" cy="68499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Арт-объект «Звезда Победы»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463955-2767-4C89-BB76-1C6101227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38354"/>
            <a:ext cx="4174780" cy="278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9248B1-3E81-4B3D-AF16-4C0B0FF800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74" y="2037758"/>
            <a:ext cx="4224735" cy="2815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344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F58BD-E9DC-4076-927B-4F131859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769831-2774-40E2-BF4E-F8C1CFD8A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9259" y="5013176"/>
            <a:ext cx="742716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Арт-объект </a:t>
            </a:r>
          </a:p>
          <a:p>
            <a:pPr marL="0" indent="0" algn="ctr">
              <a:buNone/>
            </a:pPr>
            <a:r>
              <a:rPr lang="ru-RU" dirty="0"/>
              <a:t>«Фото военных лет»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04173F-362F-4352-95AB-4CF53718F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9" y="1772816"/>
            <a:ext cx="4414834" cy="3017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C4D867-6C25-4C04-B714-ED1C0095E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58" y="1877551"/>
            <a:ext cx="421658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70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52B11-302A-4EA2-AE59-BE578EDBC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8F7F54-CAA0-455E-9BD4-3F28DECC6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8" y="1772816"/>
            <a:ext cx="4157174" cy="276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03E768-AAF1-44A2-874F-8209D45C6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2" y="1772816"/>
            <a:ext cx="4157171" cy="276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5">
            <a:extLst>
              <a:ext uri="{FF2B5EF4-FFF2-40B4-BE49-F238E27FC236}">
                <a16:creationId xmlns:a16="http://schemas.microsoft.com/office/drawing/2014/main" id="{76686EBC-80FA-4980-B3BB-F885C9094B98}"/>
              </a:ext>
            </a:extLst>
          </p:cNvPr>
          <p:cNvSpPr txBox="1">
            <a:spLocks/>
          </p:cNvSpPr>
          <p:nvPr/>
        </p:nvSpPr>
        <p:spPr bwMode="auto">
          <a:xfrm>
            <a:off x="539552" y="4891059"/>
            <a:ext cx="806489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kern="0"/>
              <a:t>Арт-объект </a:t>
            </a:r>
          </a:p>
          <a:p>
            <a:pPr marL="0" indent="0" algn="ctr">
              <a:buFontTx/>
              <a:buNone/>
            </a:pPr>
            <a:r>
              <a:rPr lang="ru-RU" kern="0"/>
              <a:t>«Колесница Победы» </a:t>
            </a:r>
          </a:p>
          <a:p>
            <a:pPr marL="0" indent="0">
              <a:buFontTx/>
              <a:buNone/>
            </a:pP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23591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59BA3-FC6A-4BB4-AAF5-7BC563A4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84758-CDFF-4B17-A5A4-44245467E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Арт-объект «Стена памяти»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D33696-359D-4931-A646-B28B610EBE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73549"/>
            <a:ext cx="4067944" cy="2710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9851E3-6560-4E37-A809-7F78EA614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0" y="2073547"/>
            <a:ext cx="4067945" cy="2710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398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F1EC3-344C-45BC-AA65-4D9893AA7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17B3CA-1BD7-4479-893D-51C56A169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47" y="1268760"/>
            <a:ext cx="8229600" cy="48245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2023 г. -  Конкурс интерактивных экскурсий «Удмуртия фронту».</a:t>
            </a:r>
          </a:p>
          <a:p>
            <a:pPr marL="0" indent="0" algn="just">
              <a:buNone/>
            </a:pPr>
            <a:r>
              <a:rPr lang="ru-RU" sz="1800" dirty="0"/>
              <a:t>      Годы Великой Отечественной войны стали героическими и для нашей Республики. С первых дней войны Удмуртия стала поставлять на фронт боеприпасы, обмундирование и военную технику. Наличие в республике промышленных предприятий, построенных еще до войны, позволило развернуть на их базе около 40 эвакуированных производств. Выпуск продукции быстро возрастал, поскольку произошел перевод промышленности на военные рельсы. В годы войны Удмуртия стала одной из важнейших тыловых баз, обеспечивающих нужды фронта. </a:t>
            </a:r>
          </a:p>
          <a:p>
            <a:pPr marL="0" indent="0" algn="just">
              <a:buNone/>
            </a:pPr>
            <a:r>
              <a:rPr lang="ru-RU" sz="1800" dirty="0"/>
              <a:t>      Конкурс проводится в двух направлениях:</a:t>
            </a:r>
          </a:p>
          <a:p>
            <a:pPr marL="0" indent="0" algn="just">
              <a:buNone/>
            </a:pPr>
            <a:r>
              <a:rPr lang="ru-RU" sz="1800" dirty="0"/>
              <a:t>1.	Построение экспозиционной площадки (участники: предприятия и учреждения города).</a:t>
            </a:r>
          </a:p>
          <a:p>
            <a:pPr marL="0" indent="0" algn="just">
              <a:buNone/>
            </a:pPr>
            <a:r>
              <a:rPr lang="ru-RU" sz="1800" dirty="0"/>
              <a:t>2.	Проведение интерактивной экскурсии (участники: учреждения культуры и образовательные учреждения города).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0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A2871-21B6-4AF7-8752-78B688D8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1" y="0"/>
            <a:ext cx="8229600" cy="1143000"/>
          </a:xfrm>
        </p:spPr>
        <p:txBody>
          <a:bodyPr/>
          <a:lstStyle/>
          <a:p>
            <a:r>
              <a:rPr lang="ru-RU" dirty="0"/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369CE-4D13-42C8-B2CC-C23B53025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21" y="98072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/>
              <a:t>1. </a:t>
            </a:r>
            <a:r>
              <a:rPr lang="ru-RU" sz="1750" b="1" dirty="0"/>
              <a:t>Построение экспозиционной площадки (участники: предприятия и учреждения города).</a:t>
            </a:r>
          </a:p>
          <a:p>
            <a:pPr marL="0" indent="0" algn="just">
              <a:buNone/>
            </a:pPr>
            <a:r>
              <a:rPr lang="ru-RU" sz="1750" dirty="0"/>
              <a:t>-  Участники с помощью жеребьевки (предприятия и учреждения города) выбирают тему, согласно которой создают экспозицию для интерактивной экскурсии. </a:t>
            </a:r>
          </a:p>
          <a:p>
            <a:pPr marL="0" indent="0" algn="just">
              <a:buNone/>
            </a:pPr>
            <a:r>
              <a:rPr lang="ru-RU" sz="1750" dirty="0"/>
              <a:t>-  Экспозиция должна иметь определенное функциональное назначение (фотозона, декорация (украшение) и т.д.), оформлена согласно выбранной тематике. </a:t>
            </a:r>
          </a:p>
          <a:p>
            <a:pPr marL="0" indent="0" algn="just">
              <a:buNone/>
            </a:pPr>
            <a:r>
              <a:rPr lang="ru-RU" sz="1750" dirty="0"/>
              <a:t>- Экспозиция устанавливается на заранее выбранной территории в пределах городского пространства 09 мая 2023 года с 8.00 до 10.00 ч.</a:t>
            </a:r>
          </a:p>
          <a:p>
            <a:pPr marL="0" indent="0" algn="just">
              <a:buNone/>
            </a:pPr>
            <a:r>
              <a:rPr lang="ru-RU" sz="1750" dirty="0"/>
              <a:t>- Участники (предприятия и учреждения города, задействованные в создании площадки) могут принять участие в работе интерактивной программы.</a:t>
            </a:r>
          </a:p>
          <a:p>
            <a:pPr marL="0" indent="0" algn="just">
              <a:buNone/>
            </a:pPr>
            <a:r>
              <a:rPr lang="ru-RU" sz="1750" b="1" dirty="0"/>
              <a:t>2. Проведение интерактивной экскурсии (участники: учреждения культуры и образовательные учреждения города).</a:t>
            </a:r>
          </a:p>
          <a:p>
            <a:pPr marL="0" indent="0" algn="just">
              <a:buNone/>
            </a:pPr>
            <a:r>
              <a:rPr lang="ru-RU" sz="1750" dirty="0"/>
              <a:t>- Участники (учреждения культуры и образовательные учреждения города), совместно с предприятиями, разрабатывают интерактивную экскурсионную программу;</a:t>
            </a:r>
          </a:p>
          <a:p>
            <a:pPr marL="0" indent="0" algn="just">
              <a:buNone/>
            </a:pPr>
            <a:r>
              <a:rPr lang="ru-RU" sz="1750" dirty="0"/>
              <a:t>-  Интерактивная программа предполагает проведение на площадке экскурсионной программы (согласно выбранной темы), а также интерактивное насыщение программы: мастер-классы, квест-игры, викторины и т.д.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302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C6369-61AB-45EF-89C3-C75AA47C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203"/>
            <a:ext cx="8229600" cy="1143000"/>
          </a:xfrm>
        </p:spPr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  <a:br>
              <a:rPr lang="ru-RU" dirty="0"/>
            </a:b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EB18BDB4-6174-4E63-9913-B1A3B801B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01827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«Патронный завод 544. Вклад в Победу»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C3119-1AC4-43A9-9D5D-CDE1A53E0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09373"/>
            <a:ext cx="4968552" cy="335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9A410-127F-4A4E-A004-DC177F62C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09373"/>
            <a:ext cx="2517370" cy="3356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4009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FAF5A-94A4-4FA4-87FF-C5932512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3817"/>
            <a:ext cx="8229600" cy="1143000"/>
          </a:xfrm>
        </p:spPr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E3EF41-BD85-472B-A303-C3F43D88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690924"/>
            <a:ext cx="5299179" cy="304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6D0CED-B85E-4704-B5EB-F5E2CBFA4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90925"/>
            <a:ext cx="2286198" cy="304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7494B3-1514-4D47-B58B-8ABE903A3125}"/>
              </a:ext>
            </a:extLst>
          </p:cNvPr>
          <p:cNvSpPr/>
          <p:nvPr/>
        </p:nvSpPr>
        <p:spPr>
          <a:xfrm>
            <a:off x="719572" y="5067402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Интерактивная площадка </a:t>
            </a:r>
          </a:p>
          <a:p>
            <a:pPr algn="ctr"/>
            <a:r>
              <a:rPr lang="ru-RU" sz="2800" dirty="0"/>
              <a:t>«Патронный завод 544. Вклад в Победу»</a:t>
            </a:r>
          </a:p>
        </p:txBody>
      </p:sp>
    </p:spTree>
    <p:extLst>
      <p:ext uri="{BB962C8B-B14F-4D97-AF65-F5344CB8AC3E}">
        <p14:creationId xmlns:p14="http://schemas.microsoft.com/office/powerpoint/2010/main" val="5691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6E218C-E7BF-4043-8469-ED4EACBB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835F2-D5E2-4B66-A067-9F069D67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48" y="5132096"/>
            <a:ext cx="8229600" cy="667119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«Школьная жизнь в годы Великой Отечественной войны»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4AA1A2-55B5-443B-99BF-4BB53A9C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8" y="1512042"/>
            <a:ext cx="2715041" cy="3620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C41EFE-1058-495C-81ED-33481CC88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66" y="1513844"/>
            <a:ext cx="2715041" cy="362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3E3087-96B8-4CD5-B65B-BCB97E435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90" y="1512041"/>
            <a:ext cx="2715041" cy="3620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9266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E604C-6E76-404D-ABE2-2E197C6BC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F13BCA-500A-4D2E-B786-E8070B4A6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«Строительство железной дороги Ижевск-Балезино»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BF4DF-E080-4A5F-88C5-232E85CED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68" y="1387319"/>
            <a:ext cx="2795796" cy="37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18CED1-6C68-4864-97C7-962769358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7" y="1387319"/>
            <a:ext cx="2795796" cy="37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5BB366-F404-490A-9DED-33CCC99A9F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66" y="1387319"/>
            <a:ext cx="2795796" cy="372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704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215" y="260648"/>
            <a:ext cx="8784976" cy="93503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Актуальность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318414"/>
            <a:ext cx="8712968" cy="49685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      </a:t>
            </a:r>
            <a:r>
              <a:rPr lang="ru-RU" sz="1800" dirty="0"/>
              <a:t>Тема патриотизма для нашей страны в настоящее время особенно актуальна. Без любви к Родине, к её истории и культуре невозможно воспитать патриота своей страны. Граждане должны знать историю России, историю малой Родины, чувствовать, что являются частью огромной страны. Именно это стало отправной точкой к созданию цикла мероприятий «Память поколений».</a:t>
            </a:r>
          </a:p>
          <a:p>
            <a:pPr marL="0" indent="0" algn="just">
              <a:buNone/>
            </a:pPr>
            <a:r>
              <a:rPr lang="ru-RU" sz="1800" dirty="0"/>
              <a:t>      Цель данного цикла мероприятий - проведение главного праздника страны «День Победы» в новом современном формате, а также привлечение к реализации данных мероприятий предприятия и организации города, активных граждан и молодое поколение, что способствовало бы объедению участников общей идеей, идеей «Памяти».  </a:t>
            </a:r>
          </a:p>
          <a:p>
            <a:pPr marL="0" indent="0" algn="just">
              <a:buNone/>
            </a:pPr>
            <a:r>
              <a:rPr lang="ru-RU" sz="1800" dirty="0"/>
              <a:t>      Центром данного цикла мероприятий станут простые горожане.</a:t>
            </a:r>
          </a:p>
          <a:p>
            <a:pPr marL="0" indent="0" algn="just">
              <a:buNone/>
            </a:pPr>
            <a:r>
              <a:rPr lang="ru-RU" sz="1800" dirty="0"/>
              <a:t>     «Память поколений» - это цикл мероприятий, посвященный памяти подвигу народа, который всегда останется в сердцах взрослого и подрастающего поколения.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CF3D9-E36E-44B0-AB23-FF09F7BAD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9148"/>
            <a:ext cx="8229600" cy="1143000"/>
          </a:xfrm>
        </p:spPr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22CEF-B8C3-43FB-8B6A-7A91B70E4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745" y="5018929"/>
            <a:ext cx="8229600" cy="53692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«Глазов – фронту. </a:t>
            </a:r>
          </a:p>
          <a:p>
            <a:pPr marL="0" indent="0" algn="ctr">
              <a:buNone/>
            </a:pPr>
            <a:r>
              <a:rPr lang="ru-RU" sz="2800" dirty="0"/>
              <a:t>Вклад предприятий города в дело Победы»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39B1DF-A8BA-497F-A7D6-436425FFF5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02148"/>
            <a:ext cx="2736304" cy="3648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AE88C6-440D-4CD8-97C6-6F2A8F784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45" y="1302148"/>
            <a:ext cx="2736305" cy="3648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145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F8A7-2254-4A3A-AB42-C1E00728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48"/>
            <a:ext cx="8229600" cy="1143000"/>
          </a:xfrm>
        </p:spPr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BFAFB3-4395-4A29-A7C4-78E4FA07B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18760"/>
            <a:ext cx="8229600" cy="75294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«Больше хлеба для фронта!» </a:t>
            </a:r>
          </a:p>
          <a:p>
            <a:pPr marL="0" indent="0" algn="ctr">
              <a:buNone/>
            </a:pPr>
            <a:r>
              <a:rPr lang="ru-RU" sz="2800" dirty="0"/>
              <a:t>(Помощь колхозников фронту)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BE05AC-30DD-45EF-94FA-B7EC406B6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19" y="1196748"/>
            <a:ext cx="2700302" cy="360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53502B-398C-48B5-9732-2DC4DE9F8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04849"/>
            <a:ext cx="2706377" cy="3608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26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70DDE-B664-47DB-911C-85B81C76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45278-E0EF-46D3-B872-3F1B8908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64" y="5373216"/>
            <a:ext cx="8229600" cy="680939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«Сбор средств и подарков фронту. Вклад </a:t>
            </a:r>
            <a:r>
              <a:rPr lang="ru-RU" sz="2800" dirty="0" err="1"/>
              <a:t>глазовчан</a:t>
            </a:r>
            <a:r>
              <a:rPr lang="ru-RU" sz="2800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D4463D-1313-4334-8378-655135370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46" y="1484783"/>
            <a:ext cx="2767236" cy="36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919531-FB71-474D-A6CC-AC5F27232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767237" cy="36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A95510-4340-4CC0-BBBA-4E0B70CA0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63" y="1484784"/>
            <a:ext cx="2767237" cy="36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921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B3024-A187-4E0A-8107-BAECD1D9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6FF090-43E2-40C9-8FCF-DA3F5A321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«Ижевск – город трудовой доблести»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04BAFA-D318-40C5-940A-C90EDEB790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7638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D68BC8-BF2E-4AE6-B2C7-B8875BE4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24391"/>
            <a:ext cx="2760672" cy="3680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4278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210DA-3D76-43A0-B188-2B0C136D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30" y="92107"/>
            <a:ext cx="8229600" cy="1143000"/>
          </a:xfrm>
        </p:spPr>
        <p:txBody>
          <a:bodyPr/>
          <a:lstStyle/>
          <a:p>
            <a:r>
              <a:rPr lang="ru-RU" sz="2800" dirty="0"/>
              <a:t>2023 год. Конкурс интерактивных экскурсий «Удмуртия фронту».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5BB6BE-6FFC-42B5-867B-1C276155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9" y="5157192"/>
            <a:ext cx="8229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Интерактивная площадка </a:t>
            </a:r>
          </a:p>
          <a:p>
            <a:pPr marL="0" indent="0" algn="ctr">
              <a:buNone/>
            </a:pPr>
            <a:r>
              <a:rPr lang="ru-RU" sz="2800" dirty="0"/>
              <a:t>«Блокадный Ленинград в судьбах </a:t>
            </a:r>
            <a:r>
              <a:rPr lang="ru-RU" sz="2800" dirty="0" err="1"/>
              <a:t>глазовчан</a:t>
            </a:r>
            <a:r>
              <a:rPr lang="ru-RU" sz="2800" dirty="0"/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8AD7A-C1AB-414C-8EED-E98D6C13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82488"/>
            <a:ext cx="3168353" cy="39017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24E34F-301A-4663-87E3-C053620A6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173" y="1182488"/>
            <a:ext cx="3196202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41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1282B-3DBA-442C-8030-3B5393919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784"/>
            <a:ext cx="8229600" cy="1143000"/>
          </a:xfrm>
        </p:spPr>
        <p:txBody>
          <a:bodyPr/>
          <a:lstStyle/>
          <a:p>
            <a:r>
              <a:rPr lang="ru-RU" dirty="0"/>
              <a:t>Достигнутые результаты практики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963968-ED47-403F-9CE2-8874CC2B2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784"/>
            <a:ext cx="8229600" cy="4525963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/>
              <a:t>      Сегодня можно смело сказать, цикл патриотических мероприятий / конкурсов «Память поколений», показывает единство, сплоченность, увлеченность в самореализации творческого проекта среди предприятий и учреждений города     Глазова, учащихся и активных граждан нашего города.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/>
              <a:t>       За весь период реализации практики (2022 – 2023 </a:t>
            </a:r>
            <a:r>
              <a:rPr lang="ru-RU" sz="1800" dirty="0" err="1"/>
              <a:t>г.г</a:t>
            </a:r>
            <a:r>
              <a:rPr lang="ru-RU" sz="1800" dirty="0"/>
              <a:t>.) участниками стали - 400 человек, охват зрителей - 40 000 человек.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5FD0CD-8675-4533-A81B-66E24C053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84984"/>
            <a:ext cx="4176464" cy="313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7323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88ACE-94F1-4AF6-BCCC-631B41C28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 развития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2F641-3E2B-48AB-98CC-1A4733120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22738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/>
              <a:t>     Организаторы данной практики не останавливаются на достигнутых результатах. Очень приятно осознавать, что практика стала тиражирована в  районах и городах Удмуртской Республики. </a:t>
            </a:r>
          </a:p>
          <a:p>
            <a:pPr marL="0" indent="0" algn="just">
              <a:buNone/>
            </a:pPr>
            <a:r>
              <a:rPr lang="ru-RU" sz="1800" dirty="0"/>
              <a:t>     В перспективе на следующий год, так же объединить предприятия и учреждения образования города под одной общей идеей «Стена памяти», которая станет символом памяти </a:t>
            </a:r>
            <a:r>
              <a:rPr lang="ru-RU" sz="1800" dirty="0" err="1"/>
              <a:t>глазовчан</a:t>
            </a:r>
            <a:r>
              <a:rPr lang="ru-RU" sz="1800" dirty="0"/>
              <a:t>, внесших вклад в Великую Победу на фронте и в тылу.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76720-04EE-4124-8B32-FA2742ADF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19" y="3356992"/>
            <a:ext cx="4551561" cy="3033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6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645024"/>
            <a:ext cx="8642350" cy="648072"/>
          </a:xfrm>
        </p:spPr>
        <p:txBody>
          <a:bodyPr/>
          <a:lstStyle/>
          <a:p>
            <a:r>
              <a:rPr lang="ru-RU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br>
              <a:rPr lang="ru-RU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82101-FAB3-411F-91D7-337923BB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Сроки проведения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CFE1A5-B7D7-4B42-B183-ABC309F7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27088"/>
            <a:ext cx="8640960" cy="4525963"/>
          </a:xfrm>
        </p:spPr>
        <p:txBody>
          <a:bodyPr/>
          <a:lstStyle/>
          <a:p>
            <a:pPr algn="just"/>
            <a:r>
              <a:rPr lang="ru-RU" sz="1800" dirty="0"/>
              <a:t>Цикл мероприятий «Память поколений» (2022-2023 </a:t>
            </a:r>
            <a:r>
              <a:rPr lang="ru-RU" sz="1800" dirty="0" err="1"/>
              <a:t>г.г</a:t>
            </a:r>
            <a:r>
              <a:rPr lang="ru-RU" sz="1800" dirty="0"/>
              <a:t>.) проводится ежегодно, в рамках  праздника «День Победы».</a:t>
            </a:r>
          </a:p>
          <a:p>
            <a:pPr algn="just"/>
            <a:r>
              <a:rPr lang="ru-RU" sz="1800" b="1" dirty="0"/>
              <a:t>09.05.2022 г.</a:t>
            </a:r>
            <a:r>
              <a:rPr lang="ru-RU" sz="1800" dirty="0"/>
              <a:t> - городской конкурс по созданию праздничных арт - объектов «Победная Весна» в рамках 78-й годовщины Победы в Великой Отечественной войны 1941-1945 </a:t>
            </a:r>
            <a:r>
              <a:rPr lang="ru-RU" sz="1800" dirty="0" err="1"/>
              <a:t>г.г</a:t>
            </a:r>
            <a:r>
              <a:rPr lang="ru-RU" sz="1800" dirty="0"/>
              <a:t>..</a:t>
            </a:r>
          </a:p>
          <a:p>
            <a:pPr algn="just"/>
            <a:r>
              <a:rPr lang="ru-RU" sz="1800" b="1" dirty="0"/>
              <a:t>09.05.2023 г.</a:t>
            </a:r>
            <a:r>
              <a:rPr lang="ru-RU" sz="1800" dirty="0"/>
              <a:t> - городской конкурс интерактивных экскурсий «Удмуртия фронту» в рамках 78-й годовщины Победы в Великой Отечественной войны 1941-1945 </a:t>
            </a:r>
            <a:r>
              <a:rPr lang="ru-RU" sz="1800" dirty="0" err="1"/>
              <a:t>г.г</a:t>
            </a:r>
            <a:r>
              <a:rPr lang="ru-RU" sz="1800" dirty="0"/>
              <a:t>.</a:t>
            </a:r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96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4A4A1-1E87-4146-8154-00459BD1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и задачи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6CD27C-9E82-4F50-B745-762A1B64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u="sng" dirty="0"/>
              <a:t>Цель: </a:t>
            </a:r>
            <a:r>
              <a:rPr lang="ru-RU" sz="1800" dirty="0"/>
              <a:t>Создание городского пространства, которое позволит окунуться в атмосферу Великого праздника «День Победы» в Великой Отечественной войне 1941-1945 </a:t>
            </a:r>
            <a:r>
              <a:rPr lang="ru-RU" sz="1800" dirty="0" err="1"/>
              <a:t>г.г</a:t>
            </a:r>
            <a:r>
              <a:rPr lang="ru-RU" sz="1800" dirty="0"/>
              <a:t>. </a:t>
            </a:r>
          </a:p>
          <a:p>
            <a:pPr marL="0" indent="0" algn="just">
              <a:buNone/>
            </a:pPr>
            <a:r>
              <a:rPr lang="ru-RU" sz="1800" u="sng" dirty="0"/>
              <a:t>Задачи:</a:t>
            </a:r>
          </a:p>
          <a:p>
            <a:pPr marL="0" indent="0" algn="just">
              <a:buNone/>
            </a:pPr>
            <a:r>
              <a:rPr lang="ru-RU" sz="1800" dirty="0"/>
              <a:t>- развитие патриотизма, воспитание чувства гордости за свою Родину, за родной край;</a:t>
            </a:r>
          </a:p>
          <a:p>
            <a:pPr marL="0" indent="0" algn="just">
              <a:buNone/>
            </a:pPr>
            <a:r>
              <a:rPr lang="ru-RU" sz="1800" dirty="0"/>
              <a:t>- воспитание уважения к Отечественной истории, культуре и духовно-нравственным традициям нашего народа;</a:t>
            </a:r>
          </a:p>
          <a:p>
            <a:pPr marL="0" indent="0" algn="just">
              <a:buNone/>
            </a:pPr>
            <a:r>
              <a:rPr lang="ru-RU" sz="1800" dirty="0"/>
              <a:t>-  повышение общей культуры праздника;</a:t>
            </a:r>
          </a:p>
          <a:p>
            <a:pPr marL="0" indent="0" algn="just">
              <a:buNone/>
            </a:pPr>
            <a:r>
              <a:rPr lang="ru-RU" sz="1800" dirty="0"/>
              <a:t>-  активизация позитивной творческой энергии горожан;</a:t>
            </a:r>
          </a:p>
          <a:p>
            <a:pPr marL="0" indent="0" algn="just">
              <a:buNone/>
            </a:pPr>
            <a:r>
              <a:rPr lang="ru-RU" sz="1800" dirty="0"/>
              <a:t>-  объединение возрастных и профессиональных групп;</a:t>
            </a:r>
          </a:p>
          <a:p>
            <a:pPr marL="0" indent="0" algn="just">
              <a:buNone/>
            </a:pPr>
            <a:r>
              <a:rPr lang="ru-RU" sz="1800" dirty="0"/>
              <a:t>- реализация внутреннего потенциала промышленных предприятий, учреждений, организаций города через творческую форму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18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42960-0807-45F9-8295-8375659A8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D361B9-796D-4D5E-A608-E338F0EA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/>
              <a:t>       Все дальше и дальше в историю уходят героические, грозные годы Великой Отечественной войны, но День Победы останется священной датой на все времена. </a:t>
            </a:r>
          </a:p>
          <a:p>
            <a:pPr marL="0" indent="0" algn="just">
              <a:buNone/>
            </a:pPr>
            <a:r>
              <a:rPr lang="ru-RU" sz="1800" dirty="0"/>
              <a:t>       Наш священный долг ценить Великий подвиг народа, чтить и заботиться о наших ветеранах, достойно выразить свою искреннюю признательность и благодарность за Великую Победу.</a:t>
            </a:r>
          </a:p>
          <a:p>
            <a:pPr marL="0" indent="0" algn="just">
              <a:buNone/>
            </a:pPr>
            <a:r>
              <a:rPr lang="ru-RU" sz="1800" dirty="0"/>
              <a:t>       «Память поколений» - смысловая фраза, которая объединила в себя патриотизм, жизнь, любовь, уважение и память поколений, наследников, тех героических событий, которые живы и сегодня в нашей памяти.</a:t>
            </a:r>
          </a:p>
          <a:p>
            <a:pPr marL="0" indent="0" algn="just">
              <a:buNone/>
            </a:pPr>
            <a:r>
              <a:rPr lang="ru-RU" sz="1800" dirty="0"/>
              <a:t>       «Память поколений» - цикл патриотических мероприятий / конкурсов в рамках проведения городского праздника «День Победы».</a:t>
            </a:r>
          </a:p>
          <a:p>
            <a:pPr marL="0" indent="0" algn="just">
              <a:buNone/>
            </a:pPr>
            <a:r>
              <a:rPr lang="ru-RU" sz="1800" dirty="0"/>
              <a:t>        Каждый год – это новые творческие проекты, которые воплощают предприятия и учреждения города. </a:t>
            </a:r>
          </a:p>
          <a:p>
            <a:pPr marL="0" indent="0" algn="just">
              <a:buNone/>
            </a:pPr>
            <a:r>
              <a:rPr lang="ru-RU" sz="1800" dirty="0"/>
              <a:t>        Тематика площадок прописана в положении Конкурса. Путем жеребьевки участники (предприятия) выбирают тему, которую будут воплощать совместно с учреждениями образования и культуры города.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2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4EE17-C4D8-4B31-B6E4-6CBD645C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Краткое описание практики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75373-547D-48B1-B124-5CC212553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/>
              <a:t>2022 год - Конкурс по созданию праздничных арт-объектов «Победная Весна».</a:t>
            </a:r>
          </a:p>
          <a:p>
            <a:pPr marL="0" indent="0" algn="just">
              <a:buNone/>
            </a:pPr>
            <a:r>
              <a:rPr lang="ru-RU" sz="1800" u="sng" dirty="0"/>
              <a:t>Условия участия:</a:t>
            </a:r>
          </a:p>
          <a:p>
            <a:pPr marL="0" indent="0" algn="just">
              <a:buNone/>
            </a:pPr>
            <a:r>
              <a:rPr lang="ru-RU" sz="1800" dirty="0"/>
              <a:t>-     участники с помощью жеребьевки выбирают идею макета, согласно которой создают праздничный арт – объект (оформление тематической площадки);</a:t>
            </a:r>
          </a:p>
          <a:p>
            <a:pPr marL="0" indent="0" algn="just">
              <a:buNone/>
            </a:pPr>
            <a:r>
              <a:rPr lang="ru-RU" sz="1800" dirty="0"/>
              <a:t>-  арт - объект должен иметь определенное функциональное назначение (фотозона, интерактивная площадка, декорация (украшение) и т.д.);</a:t>
            </a:r>
          </a:p>
          <a:p>
            <a:pPr marL="0" indent="0" algn="just">
              <a:buNone/>
            </a:pPr>
            <a:r>
              <a:rPr lang="ru-RU" sz="1800" dirty="0"/>
              <a:t>-     арт - объект может быть, как эстетической художественной композицией, так и малой архитектурной формой (солдатская землянка, фотозона с элементами солдатской атрибутики, военная машина, украшенная согласно тематике и др.);</a:t>
            </a:r>
          </a:p>
          <a:p>
            <a:pPr marL="0" indent="0" algn="just">
              <a:buNone/>
            </a:pPr>
            <a:r>
              <a:rPr lang="ru-RU" sz="1800" dirty="0"/>
              <a:t>-   арт - объект устанавливается на заранее выбранной площадке в пределах городского пространства 09 мая 2022 года с 8.00 до 10.00 ч.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6208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2B81E-E5BB-447B-BB35-9D56C3F4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1" y="587393"/>
            <a:ext cx="8229600" cy="1143000"/>
          </a:xfrm>
        </p:spPr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D741E-930D-4C8F-B917-68ECE966C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781" y="4933676"/>
            <a:ext cx="4038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Арт-объект </a:t>
            </a:r>
          </a:p>
          <a:p>
            <a:pPr marL="0" indent="0" algn="ctr">
              <a:buNone/>
            </a:pPr>
            <a:r>
              <a:rPr lang="ru-RU" dirty="0"/>
              <a:t>«Письма с фронта»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161AAB-8727-4F65-9858-B26A70797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9976" y="4933676"/>
            <a:ext cx="4038600" cy="104097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Арт-объект </a:t>
            </a:r>
          </a:p>
          <a:p>
            <a:pPr marL="0" indent="0" algn="ctr">
              <a:buNone/>
            </a:pPr>
            <a:r>
              <a:rPr lang="ru-RU" dirty="0"/>
              <a:t>«Великая Победа»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35FF88-0B5C-4C31-AC26-736E9A54B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5" y="1988840"/>
            <a:ext cx="4176122" cy="278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1426-FF9E-43ED-A559-A34A5015D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73" y="1974269"/>
            <a:ext cx="4176122" cy="278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49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B2A06-1F3E-4D88-BA8A-02DF08CD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65" y="476672"/>
            <a:ext cx="8229600" cy="1143000"/>
          </a:xfrm>
        </p:spPr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36FAC2-762A-4AA2-B400-13376F851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735" y="5027883"/>
            <a:ext cx="4038600" cy="82495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Выставка социальных плакатов «За Родину! За Победу!»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906EC-0E2B-45E9-B871-052CD3004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9665" y="5027883"/>
            <a:ext cx="4038600" cy="96897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Арт-объект </a:t>
            </a:r>
          </a:p>
          <a:p>
            <a:pPr marL="0" indent="0" algn="ctr">
              <a:buNone/>
            </a:pPr>
            <a:r>
              <a:rPr lang="ru-RU" dirty="0"/>
              <a:t>«Солдатская землянка»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3C0BA2-23D5-4F43-88C5-A6579218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0" y="1923157"/>
            <a:ext cx="4407790" cy="30116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171C3-55EC-4D3C-9CB5-C3326ADA5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482" y="2024552"/>
            <a:ext cx="4162015" cy="2772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79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C4BDC-E8C8-442D-B531-B70AB4ED9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2022 год. Конкурс по созданию праздничных </a:t>
            </a:r>
            <a:br>
              <a:rPr lang="ru-RU" sz="2800" dirty="0"/>
            </a:br>
            <a:r>
              <a:rPr lang="ru-RU" sz="2800" dirty="0"/>
              <a:t>арт-объектов «Победная Весна».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5C554-16A9-4376-A3E0-2373CE426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812" y="5229200"/>
            <a:ext cx="8229600" cy="60893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/>
              <a:t>Арт-объект «Победный май»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C4643-0EDB-48A3-989C-5A92188038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0" y="2037727"/>
            <a:ext cx="4175448" cy="278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9ED3A4-D700-4167-B719-C172EE578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8" y="2039804"/>
            <a:ext cx="4172331" cy="2780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2225478"/>
      </p:ext>
    </p:extLst>
  </p:cSld>
  <p:clrMapOvr>
    <a:masterClrMapping/>
  </p:clrMapOvr>
</p:sld>
</file>

<file path=ppt/theme/theme1.xml><?xml version="1.0" encoding="utf-8"?>
<a:theme xmlns:a="http://schemas.openxmlformats.org/drawingml/2006/main" name="День Победы_04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Победы_04</Template>
  <TotalTime>342</TotalTime>
  <Words>1419</Words>
  <Application>Microsoft Office PowerPoint</Application>
  <PresentationFormat>Экран (4:3)</PresentationFormat>
  <Paragraphs>111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Calibri</vt:lpstr>
      <vt:lpstr>Times New Roman</vt:lpstr>
      <vt:lpstr>День Победы_04</vt:lpstr>
      <vt:lpstr>Презентация «Память поколений» (конкурс лучших муниципальных практик и инициатив социально-экономического развития на территориях присутствия Госкорпорации «Росатом» в 2023 году)</vt:lpstr>
      <vt:lpstr>Актуальность</vt:lpstr>
      <vt:lpstr>Сроки проведения</vt:lpstr>
      <vt:lpstr>Цель и задачи практики</vt:lpstr>
      <vt:lpstr>Краткое описание практики</vt:lpstr>
      <vt:lpstr>Краткое описание практики</vt:lpstr>
      <vt:lpstr>2022 год. Конкурс по созданию праздничных  арт-объектов «Победная Весна». </vt:lpstr>
      <vt:lpstr>2022 год. Конкурс по созданию праздничных  арт-объектов «Победная Весна». </vt:lpstr>
      <vt:lpstr>2022 год. Конкурс по созданию праздничных  арт-объектов «Победная Весна».</vt:lpstr>
      <vt:lpstr>2022 год. Конкурс по созданию праздничных  арт-объектов «Победная Весна».</vt:lpstr>
      <vt:lpstr>2022 год. Конкурс по созданию праздничных  арт-объектов «Победная Весна».</vt:lpstr>
      <vt:lpstr>2022 год. Конкурс по созданию праздничных  арт-объектов «Победная Весна».</vt:lpstr>
      <vt:lpstr>2022 год. Конкурс по созданию праздничных  арт-объектов «Победная Весна».</vt:lpstr>
      <vt:lpstr>Краткое описание практики</vt:lpstr>
      <vt:lpstr>Краткое описание практики</vt:lpstr>
      <vt:lpstr>2023 год. Конкурс интерактивных экскурсий «Удмуртия фронту». 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2023 год. Конкурс интерактивных экскурсий «Удмуртия фронту».</vt:lpstr>
      <vt:lpstr>Достигнутые результаты практики </vt:lpstr>
      <vt:lpstr>Перспективы развития практики</vt:lpstr>
      <vt:lpstr>СПАСИБО ЗА ВНИМАНИЕ!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</cp:lastModifiedBy>
  <cp:revision>19</cp:revision>
  <dcterms:created xsi:type="dcterms:W3CDTF">2015-04-19T07:17:35Z</dcterms:created>
  <dcterms:modified xsi:type="dcterms:W3CDTF">2023-08-01T11:39:37Z</dcterms:modified>
</cp:coreProperties>
</file>