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0"/>
            <a:ext cx="4427984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муниципальный фестиваль-конкурс изобразительного и декоративно-прикладного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творчества «Весеннее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вдохновение»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Nataly\Documents\Конкурс Лучшие муниципальные практики 2021\АФИША ВВ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5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nna\Downloads\jKsxpjUQRk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205"/>
            <a:ext cx="8192458" cy="61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Территория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>реализации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496944" cy="4392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Балаково Саратовская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48204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Краткая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>суть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практики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12776"/>
            <a:ext cx="6491064" cy="53285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Ежегодно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Муниципальном автономном учреждении дополнительного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Балаковская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художественная школа им.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В.И.Задорожного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 адресу: Саратовская область, г. Балаково, ул. Степная, 18А. по инициативе отдела по культуре администрации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Балаковского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муниципального района и МАУДО «БХШ им.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В.И.Задорожного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проводится муниципальный фестиваль-конкурс изобразительного и декоративно-прикладного творчества «Весеннее вдохновение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процессе подготовки и проведения фестиваля-конкурса возникает единое творческое и информационное пространство, в котором взаимодействуют учащиеся, преподаватели, художники. Учащиеся могут проявить в полной мере свои творческие способности, фантазию, выполняя задания интерактивного конкурса, учатся взаимодействовать в команде, общаются с профессиональными художниками, постигают суть профессии художника – это творческий труд, требующий хорошей фантазии, вдохновения и владения техниками рисования.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9" y="2348880"/>
            <a:ext cx="2158314" cy="31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9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Цели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>и задачи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практики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фестиваля-конкурса «Весеннее вдохновение» - культурный обмен между поколениями художников города, поиск творчески одаренных детей и подростков, создание единого творческого и информационного пространства для их взаимодействия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Основными задачами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фестиваля-конкурса «Весеннее вдохновение» являются: развитие творческого потенциала учащихся художественной школы и школ искусств города, и профориентация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43591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Достигнутые результаты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125632"/>
              </p:ext>
            </p:extLst>
          </p:nvPr>
        </p:nvGraphicFramePr>
        <p:xfrm>
          <a:off x="467544" y="1700808"/>
          <a:ext cx="8136904" cy="280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557"/>
                <a:gridCol w="2910883"/>
                <a:gridCol w="2337645"/>
                <a:gridCol w="1838819"/>
              </a:tblGrid>
              <a:tr h="5360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Показатель, единица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измерения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последний год реализации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весь период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фестивалей 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6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конкурса			      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2019 году – 68 чел.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2020 году – 87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2021 году – 121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615 чел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1512" y="4869160"/>
            <a:ext cx="828092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Внедрение практики позволило: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расширить пространство для творчества учащихся, за рамками школьной программы;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создать условия для общения учащихся разных возрастов из разных школ, классов в неформальной обстановке;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выявить творчески одаренных детей и подростков;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повысить интерес учащихся к профессии художник путем взаимодействия с профессиональными художниками города. </a:t>
            </a:r>
          </a:p>
        </p:txBody>
      </p:sp>
    </p:spTree>
    <p:extLst>
      <p:ext uri="{BB962C8B-B14F-4D97-AF65-F5344CB8AC3E}">
        <p14:creationId xmlns:p14="http://schemas.microsoft.com/office/powerpoint/2010/main" val="176687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/>
                <a:ea typeface="Calibri"/>
              </a:rPr>
              <a:t/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Информация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о лидере и команде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практики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2060848"/>
            <a:ext cx="3456384" cy="392891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Инициатором и лидером проекта является преподаватель МАУДО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БХШ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им.В.И.Задорожного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Ежкова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Ольга Николаевна.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Стаж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педагогической деятельности более 30 лет.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Является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действующим художником, участником выставок различного уровня.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2016 году Губернатором Саратовской области награждена дипломом с выплатой денежного поощрения за работу с одаренными детьми.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2020 году занесена на Доску почёта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Балаковского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муниципального района.</a:t>
            </a:r>
            <a:endParaRPr lang="ru-RU" dirty="0">
              <a:ea typeface="Calibri"/>
              <a:cs typeface="Times New Roman"/>
            </a:endParaRPr>
          </a:p>
          <a:p>
            <a:pPr marL="1828800" lvl="4" indent="0" algn="just">
              <a:buNone/>
            </a:pPr>
            <a:endParaRPr lang="ru-RU" dirty="0"/>
          </a:p>
        </p:txBody>
      </p:sp>
      <p:pic>
        <p:nvPicPr>
          <p:cNvPr id="5122" name="Picture 2" descr="D:\Nataly\Documents\Конкурс Лучшие муниципальные практики 2021\Ольга Николаевна пч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436096" cy="39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2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перспективах развития практики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с одаренными детьми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приоритетным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направлением в деятельности учреждений дополнительного образования, и фестиваль-конкурс «Весеннее вдохновение»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способствовать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выявлению наиболее творческих, одаренных учащихся 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дальнейшем.  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фестиваля-конкурса «Весеннее вдохновение» может быть реализовано как на областном уровне, так и  среди учреждений дополнительного образования  территории присутствия атомной промышленности.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10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433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муниципальный фестиваль-конкурс изобразительного и декоративно-прикладного творчества «Весеннее вдохновение»</vt:lpstr>
      <vt:lpstr>Территория реализации</vt:lpstr>
      <vt:lpstr>Краткая суть практики </vt:lpstr>
      <vt:lpstr>Цели и задачи практики </vt:lpstr>
      <vt:lpstr>Достигнутые результаты </vt:lpstr>
      <vt:lpstr> Информация о лидере и команде практики </vt:lpstr>
      <vt:lpstr> Информация о перспективах развития практики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фестиваль-конкурс изобразительного и декоративно-прикладного творчества «Весеннее вдохновение»</dc:title>
  <dc:creator>Inna</dc:creator>
  <cp:lastModifiedBy>Inna</cp:lastModifiedBy>
  <cp:revision>13</cp:revision>
  <dcterms:created xsi:type="dcterms:W3CDTF">2021-07-09T04:30:37Z</dcterms:created>
  <dcterms:modified xsi:type="dcterms:W3CDTF">2021-07-09T07:29:07Z</dcterms:modified>
</cp:coreProperties>
</file>