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2" r:id="rId4"/>
    <p:sldId id="260" r:id="rId5"/>
    <p:sldId id="264" r:id="rId6"/>
    <p:sldId id="265" r:id="rId7"/>
    <p:sldId id="266" r:id="rId8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E78"/>
    <a:srgbClr val="CC0000"/>
    <a:srgbClr val="666699"/>
    <a:srgbClr val="3399FF"/>
    <a:srgbClr val="04374A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96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09.07.2022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04856" cy="1728192"/>
          </a:xfrm>
        </p:spPr>
        <p:txBody>
          <a:bodyPr/>
          <a:lstStyle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7092280" cy="1013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4" name="Текст 2"/>
          <p:cNvSpPr>
            <a:spLocks noGrp="1"/>
          </p:cNvSpPr>
          <p:nvPr>
            <p:ph idx="1"/>
          </p:nvPr>
        </p:nvSpPr>
        <p:spPr>
          <a:xfrm>
            <a:off x="107504" y="2276872"/>
            <a:ext cx="8928992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5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09.07.2022</a:t>
            </a:fld>
            <a:endParaRPr lang="ru-RU"/>
          </a:p>
        </p:txBody>
      </p:sp>
      <p:sp>
        <p:nvSpPr>
          <p:cNvPr id="1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4406900"/>
            <a:ext cx="6192688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99792" y="2906713"/>
            <a:ext cx="619268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988840"/>
            <a:ext cx="4248472" cy="4525963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999381"/>
            <a:ext cx="4248472" cy="4525963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69224" y="6356350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916832"/>
            <a:ext cx="396044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2544067"/>
            <a:ext cx="3960440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24805" y="1925142"/>
            <a:ext cx="3961996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24805" y="2502048"/>
            <a:ext cx="3961996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76243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84380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4380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7092280" cy="1013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2276872"/>
            <a:ext cx="8928992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65000"/>
              <a:lumOff val="3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492896"/>
            <a:ext cx="7704856" cy="172819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>
                <a:latin typeface="Geometria" pitchFamily="34" charset="-52"/>
              </a:rPr>
              <a:t>Чемпионат Железногорска по пляжному футболу </a:t>
            </a:r>
            <a:r>
              <a:rPr lang="ru-RU" dirty="0" smtClean="0">
                <a:latin typeface="Geometria" pitchFamily="34" charset="-52"/>
              </a:rPr>
              <a:t/>
            </a:r>
            <a:br>
              <a:rPr lang="ru-RU" dirty="0" smtClean="0">
                <a:latin typeface="Geometria" pitchFamily="34" charset="-52"/>
              </a:rPr>
            </a:br>
            <a:r>
              <a:rPr lang="ru-RU" dirty="0" smtClean="0">
                <a:latin typeface="Geometria" pitchFamily="34" charset="-52"/>
              </a:rPr>
              <a:t>Авторы</a:t>
            </a:r>
            <a:r>
              <a:rPr lang="ru-RU" dirty="0">
                <a:latin typeface="Geometria" pitchFamily="34" charset="-52"/>
              </a:rPr>
              <a:t>:</a:t>
            </a:r>
            <a:br>
              <a:rPr lang="ru-RU" dirty="0">
                <a:latin typeface="Geometria" pitchFamily="34" charset="-52"/>
              </a:rPr>
            </a:br>
            <a:r>
              <a:rPr lang="ru-RU" sz="3100" dirty="0">
                <a:latin typeface="Geometria" pitchFamily="34" charset="-52"/>
              </a:rPr>
              <a:t>Бессонов М.С.</a:t>
            </a:r>
            <a:br>
              <a:rPr lang="ru-RU" sz="3100" dirty="0">
                <a:latin typeface="Geometria" pitchFamily="34" charset="-52"/>
              </a:rPr>
            </a:br>
            <a:r>
              <a:rPr lang="ru-RU" sz="3100" dirty="0">
                <a:latin typeface="Geometria" pitchFamily="34" charset="-52"/>
              </a:rPr>
              <a:t>Короленко В.В.</a:t>
            </a:r>
            <a:br>
              <a:rPr lang="ru-RU" sz="3100" dirty="0">
                <a:latin typeface="Geometria" pitchFamily="34" charset="-52"/>
              </a:rPr>
            </a:br>
            <a:r>
              <a:rPr lang="ru-RU" sz="3100" dirty="0" err="1">
                <a:latin typeface="Geometria" pitchFamily="34" charset="-52"/>
              </a:rPr>
              <a:t>Зинькин</a:t>
            </a:r>
            <a:r>
              <a:rPr lang="ru-RU" sz="3100" dirty="0">
                <a:latin typeface="Geometria" pitchFamily="34" charset="-52"/>
              </a:rPr>
              <a:t> А.В.</a:t>
            </a:r>
            <a:br>
              <a:rPr lang="ru-RU" sz="3100" dirty="0">
                <a:latin typeface="Geometria" pitchFamily="34" charset="-52"/>
              </a:rPr>
            </a:br>
            <a:r>
              <a:rPr lang="ru-RU" sz="3100" dirty="0">
                <a:latin typeface="Geometria" pitchFamily="34" charset="-52"/>
              </a:rPr>
              <a:t>Веселков С.А.</a:t>
            </a:r>
            <a:r>
              <a:rPr lang="ru-RU" dirty="0">
                <a:latin typeface="Geometria" pitchFamily="34" charset="-52"/>
              </a:rPr>
              <a:t/>
            </a:r>
            <a:br>
              <a:rPr lang="ru-RU" dirty="0">
                <a:latin typeface="Geometria" pitchFamily="34" charset="-52"/>
              </a:rPr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</a:t>
            </a:r>
            <a:endParaRPr lang="ru-RU" dirty="0"/>
          </a:p>
        </p:txBody>
      </p:sp>
      <p:sp>
        <p:nvSpPr>
          <p:cNvPr id="4" name="Line 253"/>
          <p:cNvSpPr>
            <a:spLocks noChangeShapeType="1"/>
          </p:cNvSpPr>
          <p:nvPr/>
        </p:nvSpPr>
        <p:spPr bwMode="gray">
          <a:xfrm>
            <a:off x="2157055" y="5061913"/>
            <a:ext cx="4800600" cy="0"/>
          </a:xfrm>
          <a:prstGeom prst="line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ectangle 254"/>
          <p:cNvSpPr>
            <a:spLocks noChangeArrowheads="1"/>
          </p:cNvSpPr>
          <p:nvPr/>
        </p:nvSpPr>
        <p:spPr bwMode="gray">
          <a:xfrm rot="3419336">
            <a:off x="1872892" y="4485651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6" name="Text Box 255"/>
          <p:cNvSpPr txBox="1">
            <a:spLocks noChangeArrowheads="1"/>
          </p:cNvSpPr>
          <p:nvPr/>
        </p:nvSpPr>
        <p:spPr bwMode="gray">
          <a:xfrm>
            <a:off x="1928455" y="452851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7" name="Line 256"/>
          <p:cNvSpPr>
            <a:spLocks noChangeShapeType="1"/>
          </p:cNvSpPr>
          <p:nvPr/>
        </p:nvSpPr>
        <p:spPr bwMode="gray">
          <a:xfrm>
            <a:off x="2157055" y="2547313"/>
            <a:ext cx="4800600" cy="0"/>
          </a:xfrm>
          <a:prstGeom prst="line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ectangle 257"/>
          <p:cNvSpPr>
            <a:spLocks noChangeArrowheads="1"/>
          </p:cNvSpPr>
          <p:nvPr/>
        </p:nvSpPr>
        <p:spPr bwMode="gray">
          <a:xfrm rot="3419336">
            <a:off x="1872892" y="1971051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Text Box 258"/>
          <p:cNvSpPr txBox="1">
            <a:spLocks noChangeArrowheads="1"/>
          </p:cNvSpPr>
          <p:nvPr/>
        </p:nvSpPr>
        <p:spPr bwMode="gray">
          <a:xfrm>
            <a:off x="3223855" y="2058363"/>
            <a:ext cx="565045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Подготовка к проведению чемпионата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" name="Text Box 259"/>
          <p:cNvSpPr txBox="1">
            <a:spLocks noChangeArrowheads="1"/>
          </p:cNvSpPr>
          <p:nvPr/>
        </p:nvSpPr>
        <p:spPr bwMode="gray">
          <a:xfrm>
            <a:off x="1928455" y="201391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1" name="Line 260"/>
          <p:cNvSpPr>
            <a:spLocks noChangeShapeType="1"/>
          </p:cNvSpPr>
          <p:nvPr/>
        </p:nvSpPr>
        <p:spPr bwMode="gray">
          <a:xfrm>
            <a:off x="2157055" y="3385513"/>
            <a:ext cx="4800600" cy="0"/>
          </a:xfrm>
          <a:prstGeom prst="line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angle 261"/>
          <p:cNvSpPr>
            <a:spLocks noChangeArrowheads="1"/>
          </p:cNvSpPr>
          <p:nvPr/>
        </p:nvSpPr>
        <p:spPr bwMode="gray">
          <a:xfrm rot="3419336">
            <a:off x="1872892" y="2809251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13" name="Text Box 262"/>
          <p:cNvSpPr txBox="1">
            <a:spLocks noChangeArrowheads="1"/>
          </p:cNvSpPr>
          <p:nvPr/>
        </p:nvSpPr>
        <p:spPr bwMode="gray">
          <a:xfrm>
            <a:off x="1928455" y="285211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14" name="Line 263"/>
          <p:cNvSpPr>
            <a:spLocks noChangeShapeType="1"/>
          </p:cNvSpPr>
          <p:nvPr/>
        </p:nvSpPr>
        <p:spPr bwMode="gray">
          <a:xfrm>
            <a:off x="2158643" y="4222126"/>
            <a:ext cx="4799012" cy="1587"/>
          </a:xfrm>
          <a:prstGeom prst="line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Rectangle 264"/>
          <p:cNvSpPr>
            <a:spLocks noChangeArrowheads="1"/>
          </p:cNvSpPr>
          <p:nvPr/>
        </p:nvSpPr>
        <p:spPr bwMode="gray">
          <a:xfrm rot="3419336">
            <a:off x="1872892" y="3647451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16" name="Text Box 265"/>
          <p:cNvSpPr txBox="1">
            <a:spLocks noChangeArrowheads="1"/>
          </p:cNvSpPr>
          <p:nvPr/>
        </p:nvSpPr>
        <p:spPr bwMode="gray">
          <a:xfrm>
            <a:off x="1928455" y="369031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17" name="Line 266"/>
          <p:cNvSpPr>
            <a:spLocks noChangeShapeType="1"/>
          </p:cNvSpPr>
          <p:nvPr/>
        </p:nvSpPr>
        <p:spPr bwMode="gray">
          <a:xfrm>
            <a:off x="2157055" y="5922338"/>
            <a:ext cx="4800600" cy="0"/>
          </a:xfrm>
          <a:prstGeom prst="line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Rectangle 267"/>
          <p:cNvSpPr>
            <a:spLocks noChangeArrowheads="1"/>
          </p:cNvSpPr>
          <p:nvPr/>
        </p:nvSpPr>
        <p:spPr bwMode="ltGray">
          <a:xfrm rot="3419336">
            <a:off x="1872892" y="5346076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19" name="Text Box 268"/>
          <p:cNvSpPr txBox="1">
            <a:spLocks noChangeArrowheads="1"/>
          </p:cNvSpPr>
          <p:nvPr/>
        </p:nvSpPr>
        <p:spPr bwMode="gray">
          <a:xfrm>
            <a:off x="1928455" y="538893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0" name="Text Box 269"/>
          <p:cNvSpPr txBox="1">
            <a:spLocks noChangeArrowheads="1"/>
          </p:cNvSpPr>
          <p:nvPr/>
        </p:nvSpPr>
        <p:spPr bwMode="gray">
          <a:xfrm>
            <a:off x="3223855" y="2920376"/>
            <a:ext cx="377122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Привлечение участников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1" name="Text Box 270"/>
          <p:cNvSpPr txBox="1">
            <a:spLocks noChangeArrowheads="1"/>
          </p:cNvSpPr>
          <p:nvPr/>
        </p:nvSpPr>
        <p:spPr bwMode="gray">
          <a:xfrm>
            <a:off x="3223855" y="3760163"/>
            <a:ext cx="524970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Привлечение судей и инструкторов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2" name="Text Box 271"/>
          <p:cNvSpPr txBox="1">
            <a:spLocks noChangeArrowheads="1"/>
          </p:cNvSpPr>
          <p:nvPr/>
        </p:nvSpPr>
        <p:spPr bwMode="gray">
          <a:xfrm>
            <a:off x="3223855" y="4601538"/>
            <a:ext cx="366805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Привлечение партнеров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3" name="Text Box 272"/>
          <p:cNvSpPr txBox="1">
            <a:spLocks noChangeArrowheads="1"/>
          </p:cNvSpPr>
          <p:nvPr/>
        </p:nvSpPr>
        <p:spPr bwMode="gray">
          <a:xfrm>
            <a:off x="3223855" y="5452438"/>
            <a:ext cx="464896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Проведение тренировок детей </a:t>
            </a:r>
          </a:p>
          <a:p>
            <a:pPr eaLnBrk="0" hangingPunct="0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и соревнований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проекта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Geometria" pitchFamily="34" charset="-52"/>
              </a:rPr>
              <a:t>Проведение чемпионата города Железногорска по пляжному футболу в </a:t>
            </a:r>
            <a:r>
              <a:rPr lang="ru-RU" dirty="0" smtClean="0">
                <a:latin typeface="Geometria" pitchFamily="34" charset="-52"/>
              </a:rPr>
              <a:t>летнее время года </a:t>
            </a:r>
            <a:r>
              <a:rPr lang="ru-RU" dirty="0">
                <a:latin typeface="Geometria" pitchFamily="34" charset="-52"/>
              </a:rPr>
              <a:t>для более чем 20 команд детей и молодежи. Популяризация футбола в городе </a:t>
            </a:r>
            <a:r>
              <a:rPr lang="ru-RU" dirty="0" smtClean="0">
                <a:latin typeface="Geometria" pitchFamily="34" charset="-52"/>
              </a:rPr>
              <a:t>Железногорске. </a:t>
            </a:r>
            <a:r>
              <a:rPr lang="ru-RU" sz="3600" dirty="0" smtClean="0"/>
              <a:t>Популяризация спорта путем </a:t>
            </a:r>
            <a:r>
              <a:rPr lang="ru-RU" sz="3600" dirty="0" err="1" smtClean="0"/>
              <a:t>провдеения</a:t>
            </a:r>
            <a:r>
              <a:rPr lang="ru-RU" sz="3600" dirty="0" smtClean="0"/>
              <a:t> тренировок для детей.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проекта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 чемпионате примут участие более 200 детей и взрослых</a:t>
            </a:r>
          </a:p>
          <a:p>
            <a:r>
              <a:rPr lang="ru-RU" sz="2400" dirty="0" smtClean="0"/>
              <a:t>Более 30 занятий пляжным футболом для детей всех возрастов</a:t>
            </a:r>
          </a:p>
          <a:p>
            <a:r>
              <a:rPr lang="ru-RU" sz="2400" dirty="0" smtClean="0"/>
              <a:t>Проведение конкурсов и Мастер-классов для участников соревнований</a:t>
            </a:r>
          </a:p>
          <a:p>
            <a:r>
              <a:rPr lang="ru-RU" sz="2400" dirty="0" smtClean="0"/>
              <a:t>Более 500 человек общий охват мероприятий</a:t>
            </a:r>
          </a:p>
          <a:p>
            <a:r>
              <a:rPr lang="ru-RU" sz="2400" dirty="0" smtClean="0"/>
              <a:t>Более 60 игр по пляжному футбол детских и взрослых команд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sun9-44.userapi.com/impf/c604528/v604528202/1f831/tPExsCc1rYE.jpg?size=1280x851&amp;quality=96&amp;sign=589222aa997200caf467390111d8099d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961" y="1340768"/>
            <a:ext cx="6731399" cy="4475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73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4" descr="https://sun9-62.userapi.com/impf/c631426/v631426202/3cf09/Qa9cXIezwdI.jpg?size=1280x853&amp;quality=96&amp;sign=5e883260158b6909aecad0bfda5a8319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90182"/>
            <a:ext cx="7344816" cy="4894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01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6" descr="https://sun9-32.userapi.com/impf/c639126/v639126769/3fdac/zomJNvsE7_o.jpg?size=1200x800&amp;quality=96&amp;sign=bfb008db36145aaaf3783bd88b82002a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43453"/>
            <a:ext cx="7344816" cy="489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78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87091ed54380d18f3c8a21fe93c1ee3d2f961"/>
</p:tagLst>
</file>

<file path=ppt/theme/theme1.xml><?xml version="1.0" encoding="utf-8"?>
<a:theme xmlns:a="http://schemas.openxmlformats.org/drawingml/2006/main" name="Тема Office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109</Words>
  <Application>Microsoft Office PowerPoint</Application>
  <PresentationFormat>Экран (4:3)</PresentationFormat>
  <Paragraphs>22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Geometria</vt:lpstr>
      <vt:lpstr>Тема Office</vt:lpstr>
      <vt:lpstr>Чемпионат Железногорска по пляжному футболу  Авторы: Бессонов М.С. Короленко В.В. Зинькин А.В. Веселков С.А. </vt:lpstr>
      <vt:lpstr>ЗАДАЧИ ПРОЕКТА</vt:lpstr>
      <vt:lpstr>Цели проекта</vt:lpstr>
      <vt:lpstr>Результаты проекта</vt:lpstr>
      <vt:lpstr>Презентация PowerPoint</vt:lpstr>
      <vt:lpstr>Презентация PowerPoint</vt:lpstr>
      <vt:lpstr>Презентация PowerPoint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Футбольный мяч на зеленом</dc:title>
  <dc:creator>obstinate</dc:creator>
  <dc:description>Шаблон презентации с сайта https://presentation-creation.ru/</dc:description>
  <cp:lastModifiedBy>avv.lef@mail.ru</cp:lastModifiedBy>
  <cp:revision>575</cp:revision>
  <dcterms:created xsi:type="dcterms:W3CDTF">2018-02-25T09:09:03Z</dcterms:created>
  <dcterms:modified xsi:type="dcterms:W3CDTF">2022-07-09T15:26:17Z</dcterms:modified>
</cp:coreProperties>
</file>