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363" r:id="rId2"/>
    <p:sldId id="354" r:id="rId3"/>
    <p:sldId id="355" r:id="rId4"/>
    <p:sldId id="356" r:id="rId5"/>
    <p:sldId id="360" r:id="rId6"/>
    <p:sldId id="359" r:id="rId7"/>
    <p:sldId id="358" r:id="rId8"/>
    <p:sldId id="357" r:id="rId9"/>
    <p:sldId id="364" r:id="rId10"/>
    <p:sldId id="36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A2AAA-3278-485A-92E2-46B3C84BDF86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68A2C-4A0E-4749-BA1A-B062AA5E2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935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84C70-84D3-485E-8A9B-7CFC21C78BC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65043-DAB8-412F-8DF7-285FA18EF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1alekseeva@yandex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bulina_s\Desktop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764704"/>
            <a:ext cx="6786610" cy="115212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лучших муниципальных практик, реализуемых на территории присутствия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Госкорпорации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Росатом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02" y="1988840"/>
            <a:ext cx="86439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204864"/>
            <a:ext cx="792088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«Цикл мероприятий «Эстафета победы», посвященных 75-ой годовщине победы в Великой Отечественной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войне»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Развитие человеческого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капитала</a:t>
            </a: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Удомельский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округ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272" y="0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70 - 75</a:t>
            </a:r>
            <a:endParaRPr 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ulina_s\Desktop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786610" cy="227860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лучших муниципальных практик, реализуемых на территории присутствия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Госкорпорации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Росатом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3116"/>
            <a:ext cx="86439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1844824"/>
            <a:ext cx="777686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«Цикл мероприятий «Эстафета победы», посвященных 75-ой годовщине победы в Великой Отечественной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войне»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Номинация: Развитие человеческого капитала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Алексеева Светлана Викторовна, руководитель Управления образования Администрации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Удомельского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городского округа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8 48 255 5 39 57</a:t>
            </a:r>
          </a:p>
          <a:p>
            <a:pPr algn="ctr"/>
            <a:r>
              <a:rPr lang="ru-RU" u="sng" dirty="0">
                <a:hlinkClick r:id="rId3"/>
              </a:rPr>
              <a:t>s1alekseeva@yandex.ru</a:t>
            </a:r>
            <a:endParaRPr lang="ru-RU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38461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ulina_s\Desktop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052736"/>
            <a:ext cx="7776864" cy="792088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цикла мероприятий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«Эстафета Победы», посвященных 75-ой годовщине победы в Великой Отечественной войне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3116"/>
            <a:ext cx="86439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466281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4482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В 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Удомельском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городском округе 22 образовательных учреждения: 13 школ, 7 детских садов и 2 учреждения дополнительного образования.</a:t>
            </a:r>
          </a:p>
          <a:p>
            <a:pPr algn="just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Понимая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важность проблемы, с целью патриотического воспитания подрастающего поколения Управление образования и образовательные учреждения проводит целенаправленную системную работу по данному направлению. Гражданско-патриотическое воспитание является одним из основных направлений деятельности системы образования округа.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С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воспитания чувства патриотизма, развития и углубления знаний об истории и культуре России и своего родного края,  в нашем округе в 2016 году стартовал  цикл мероприятий «Эстафета Победы», посвященных 75-ой годовщине победы в Великой Отечественной войне. Организатором данного мероприятия выступило Управление образования Администрации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Удомельского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городского округа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Данная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практика представляет собой взаимодействие молодого поколения с ветеранами  Великой Отечественной войны, тружениками тыла, детьми войны, участниками боевых действий.</a:t>
            </a:r>
          </a:p>
        </p:txBody>
      </p:sp>
    </p:spTree>
    <p:extLst>
      <p:ext uri="{BB962C8B-B14F-4D97-AF65-F5344CB8AC3E}">
        <p14:creationId xmlns:p14="http://schemas.microsoft.com/office/powerpoint/2010/main" xmlns="" val="204043558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ulina_s\Desktop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980728"/>
            <a:ext cx="6786610" cy="64807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Цикл мероприятий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«Эстафета Победы», посвященных 75-ой годовщине победы в Великой Отечественной войне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3116"/>
            <a:ext cx="86439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466281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62880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412776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«Георгиевская ленточка»</a:t>
            </a:r>
          </a:p>
          <a:p>
            <a:pPr algn="ctr">
              <a:buFontTx/>
              <a:buChar char="-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Акция «Подарок ветерану»</a:t>
            </a:r>
          </a:p>
          <a:p>
            <a:pPr algn="ctr">
              <a:buFontTx/>
              <a:buChar char="-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«Бессмертный полк»</a:t>
            </a:r>
          </a:p>
          <a:p>
            <a:pPr algn="ctr">
              <a:buFontTx/>
              <a:buChar char="-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«Свеча памяти»</a:t>
            </a:r>
          </a:p>
          <a:p>
            <a:pPr algn="ctr">
              <a:buFontTx/>
              <a:buChar char="-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«День Победы»</a:t>
            </a:r>
          </a:p>
          <a:p>
            <a:pPr algn="ctr">
              <a:buFontTx/>
              <a:buChar char="-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«Смотр строя и песни»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-Муниципальный конкурс «Я защищаю Родину!»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-Муниципальный конкурс чтецов «Я лиру посвятил народу своему!»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-Муниципальный конкурс-фестиваль национальной песни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-Муниципальный конкурс «Мы дружбою своей сильны»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-Конкурс-фестиваль семейного творчества «Мы – вместе»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-Организация работы школьных музеев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Уроки мужества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-Викторины,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брейн-ринги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дистанционные конкурсы, фотоконкурсы,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конференции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-Трудовые десанты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-Экскурсии, выставки, спортивные соревнования, слеты, семинары и др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762209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ulina_s\Desktop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620688"/>
            <a:ext cx="6786610" cy="136815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Цикл мероприятий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«Эстафета Победы», посвященных 75-ой годовщине победы в Великой Отечественной войне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3116"/>
            <a:ext cx="86439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466281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55679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14311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8194" name="Picture 2" descr="https://school1-555.ucoz.ru/_nw/9/s90678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314019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https://school1-555.ucoz.ru/_nw/9/s73223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005064"/>
            <a:ext cx="2952328" cy="196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https://school1-555.ucoz.ru/_nw/8/12089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5064"/>
            <a:ext cx="2952328" cy="196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8" descr="https://school1-555.ucoz.ru/_nw/8/804329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7359" y="1772816"/>
            <a:ext cx="3363113" cy="223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2" name="Picture 10" descr="http://schola2c.ucoz.ru/2019/pamjati_pavshik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1772816"/>
            <a:ext cx="2304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8" descr="http://school1-555.ucoz.ru/foto/Cadety/DSC_1324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4077072"/>
            <a:ext cx="2903484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6463384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ulina_s\Desktop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786610" cy="220659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Цикл мероприятий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«Эстафета Победы», посвященных 75-ой годовщине победы в Великой Отечественной войне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3116"/>
            <a:ext cx="86439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466281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62880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14311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2664296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0178" y="3933056"/>
            <a:ext cx="2712301" cy="2034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4824"/>
            <a:ext cx="2718514" cy="2042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84" y="1772816"/>
            <a:ext cx="2572428" cy="1928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s://ydgimnaziya-3.ucoz.ru/_nw/6/71374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861048"/>
            <a:ext cx="291814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0" descr="http://moldino-school.ucoz.ru/foto_17_18/IMG_31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9845" y="1844824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7989422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ulina_s\Desktop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48680"/>
            <a:ext cx="6786610" cy="151216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Цикл мероприятий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«Эстафета Победы», посвященных 75-ой годовщине победы в Великой Отечественной войне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3116"/>
            <a:ext cx="86439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466281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62880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14311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2304256" cy="2599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53885"/>
            <a:ext cx="2867804" cy="1635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01008"/>
            <a:ext cx="1368152" cy="2278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school1-555.ucoz.ru/_nw/9/s489466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-601663"/>
            <a:ext cx="1905000" cy="1266826"/>
          </a:xfrm>
          <a:prstGeom prst="rect">
            <a:avLst/>
          </a:prstGeom>
          <a:noFill/>
        </p:spPr>
      </p:pic>
      <p:pic>
        <p:nvPicPr>
          <p:cNvPr id="6148" name="Picture 4" descr="https://school1-555.ucoz.ru/_nw/9/s489466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628800"/>
            <a:ext cx="2815349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bulina_s\Desktop\s52241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556792"/>
            <a:ext cx="2337048" cy="1554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D:\Мои документы\Рабочий стол\Воспитательная работа - 14-15\70 -летие Победы\Удомля фото 70-летие\Субботник старшеклассников в Парке Победы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1735425"/>
            <a:ext cx="2703447" cy="205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1584176" cy="2314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378138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ulina_s\Desktop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786610" cy="22065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Цикл мероприятий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«Эстафета Победы», посвященных 75-ой годовщине победы в Великой Отечественной войне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3116"/>
            <a:ext cx="86439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466281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62880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14311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56992"/>
            <a:ext cx="1800200" cy="2509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2645365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962"/>
            <a:ext cx="2306686" cy="2304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:\Мои документы\Рабочий стол\ВСЕ 14-15\фото 15\фото в тверь\512476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844824"/>
            <a:ext cx="2846738" cy="149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D:\Мои документы\Рабочий стол\Воспитательная работа - 14-15\70 -летие Победы\Музей Котлованской СОШ\Музей Котлованской СОШ\IMG_0017.jpg"/>
          <p:cNvPicPr>
            <a:picLocks noChangeAspect="1" noChangeArrowheads="1"/>
          </p:cNvPicPr>
          <p:nvPr/>
        </p:nvPicPr>
        <p:blipFill>
          <a:blip r:embed="rId7" cstate="print"/>
          <a:srcRect b="13264"/>
          <a:stretch>
            <a:fillRect/>
          </a:stretch>
        </p:blipFill>
        <p:spPr bwMode="auto">
          <a:xfrm>
            <a:off x="6444208" y="1628800"/>
            <a:ext cx="212363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D:\Мои документы\Рабочий стол\ВСЕ 14-15\фото 15\фото в тверь\99339288.jpg"/>
          <p:cNvPicPr>
            <a:picLocks noChangeAspect="1" noChangeArrowheads="1"/>
          </p:cNvPicPr>
          <p:nvPr/>
        </p:nvPicPr>
        <p:blipFill>
          <a:blip r:embed="rId8" cstate="print"/>
          <a:srcRect b="19010"/>
          <a:stretch>
            <a:fillRect/>
          </a:stretch>
        </p:blipFill>
        <p:spPr bwMode="auto">
          <a:xfrm>
            <a:off x="5652120" y="4077072"/>
            <a:ext cx="2793387" cy="183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9227164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ulina_s\Desktop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786610" cy="22065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Цикл мероприятий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«Эстафета Победы», посвященных 75-ой годовщине победы в Великой Отечественной войне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3116"/>
            <a:ext cx="86439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466281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62880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14311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89039"/>
            <a:ext cx="2772384" cy="2194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717032"/>
            <a:ext cx="2830944" cy="188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1844824"/>
            <a:ext cx="2958743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ydgimnaziya-3.ucoz.ru/_nw/6/485322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429000"/>
            <a:ext cx="2088232" cy="139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ttps://ydgimnaziya-3.ucoz.ru/_nw/6/641077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844823"/>
            <a:ext cx="2736304" cy="182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s://ydgimnaziya-3.ucoz.ru/_nw/6/122899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4365104"/>
            <a:ext cx="2363729" cy="157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http://moldino-school.ucoz.ru/foto_17_18/IMG_31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1700808"/>
            <a:ext cx="240026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4462978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ulina_s\Desktop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786610" cy="22065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Цикл мероприятий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«Эстафета Победы», посвященных 75-ой годовщине победы в Великой Отечественной войне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3116"/>
            <a:ext cx="86439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466281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62880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14311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8" name="Рисунок 7" descr="ÐÑÐ°Ð·Ð´Ð½Ð¾Ð²Ð°Ð½Ð¸Ðµ ÐÐ½Ñ ÐÐ¾Ð±ÐµÐ´Ñ Ð² Ð£Ð´Ð¾Ð¼ÐµÐ»ÑÑÐºÐ¾Ð¼ Ð³Ð¾ÑÐ¾Ð´ÑÐºÐ¾Ð¼ Ð¾ÐºÑÑÐ³Ð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345638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QEWwIXtQRU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72816"/>
            <a:ext cx="331236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E:\9 мая\DSC002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05064"/>
            <a:ext cx="2520280" cy="19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Рисунок 11" descr="DSC00243"/>
          <p:cNvPicPr/>
          <p:nvPr/>
        </p:nvPicPr>
        <p:blipFill>
          <a:blip r:embed="rId6" cstate="print"/>
          <a:srcRect l="11719" b="13530"/>
          <a:stretch>
            <a:fillRect/>
          </a:stretch>
        </p:blipFill>
        <p:spPr bwMode="auto">
          <a:xfrm>
            <a:off x="5940152" y="4149080"/>
            <a:ext cx="2219895" cy="176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Рисунок 12" descr="DSC00285"/>
          <p:cNvPicPr/>
          <p:nvPr/>
        </p:nvPicPr>
        <p:blipFill>
          <a:blip r:embed="rId7" cstate="print"/>
          <a:srcRect l="16985" t="20735" r="25381"/>
          <a:stretch>
            <a:fillRect/>
          </a:stretch>
        </p:blipFill>
        <p:spPr bwMode="auto">
          <a:xfrm>
            <a:off x="3347864" y="4077072"/>
            <a:ext cx="2340260" cy="186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74462978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1366</TotalTime>
  <Words>225</Words>
  <Application>Microsoft Office PowerPoint</Application>
  <PresentationFormat>Экран (4:3)</PresentationFormat>
  <Paragraphs>77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Конкурс лучших муниципальных практик, реализуемых на территории присутствия Госкорпорации «Росатом»</vt:lpstr>
      <vt:lpstr> Организация и проведение цикла мероприятий «Эстафета Победы», посвященных 75-ой годовщине победы в Великой Отечественной войне</vt:lpstr>
      <vt:lpstr> Цикл мероприятий «Эстафета Победы», посвященных 75-ой годовщине победы в Великой Отечественной войне</vt:lpstr>
      <vt:lpstr> Цикл мероприятий «Эстафета Победы», посвященных 75-ой годовщине победы в Великой Отечественной войне</vt:lpstr>
      <vt:lpstr> Цикл мероприятий «Эстафета Победы», посвященных 75-ой годовщине победы в Великой Отечественной войне</vt:lpstr>
      <vt:lpstr> Цикл мероприятий «Эстафета Победы», посвященных 75-ой годовщине победы в Великой Отечественной войне</vt:lpstr>
      <vt:lpstr> Цикл мероприятий «Эстафета Победы», посвященных 75-ой годовщине победы в Великой Отечественной войне</vt:lpstr>
      <vt:lpstr> Цикл мероприятий «Эстафета Победы», посвященных 75-ой годовщине победы в Великой Отечественной войне</vt:lpstr>
      <vt:lpstr> Цикл мероприятий «Эстафета Победы», посвященных 75-ой годовщине победы в Великой Отечественной войне</vt:lpstr>
      <vt:lpstr>Конкурс лучших муниципальных практик, реализуемых на территории присутствия Госкорпорации «Росатом»</vt:lpstr>
    </vt:vector>
  </TitlesOfParts>
  <Company>Unattended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Администрации Удомельского района</dc:title>
  <dc:creator>User</dc:creator>
  <cp:lastModifiedBy>bulina_s</cp:lastModifiedBy>
  <cp:revision>156</cp:revision>
  <dcterms:created xsi:type="dcterms:W3CDTF">2015-02-02T11:30:38Z</dcterms:created>
  <dcterms:modified xsi:type="dcterms:W3CDTF">2019-06-05T09:13:48Z</dcterms:modified>
</cp:coreProperties>
</file>