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sldIdLst>
    <p:sldId id="256" r:id="rId2"/>
    <p:sldId id="333" r:id="rId3"/>
    <p:sldId id="315" r:id="rId4"/>
    <p:sldId id="342" r:id="rId5"/>
    <p:sldId id="339" r:id="rId6"/>
    <p:sldId id="316" r:id="rId7"/>
    <p:sldId id="335" r:id="rId8"/>
    <p:sldId id="306" r:id="rId9"/>
    <p:sldId id="343" r:id="rId10"/>
    <p:sldId id="331" r:id="rId11"/>
    <p:sldId id="332" r:id="rId12"/>
    <p:sldId id="330" r:id="rId13"/>
    <p:sldId id="327" r:id="rId14"/>
    <p:sldId id="345" r:id="rId15"/>
    <p:sldId id="341" r:id="rId16"/>
    <p:sldId id="346" r:id="rId17"/>
    <p:sldId id="320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2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4" autoAdjust="0"/>
    <p:restoredTop sz="95758" autoAdjust="0"/>
  </p:normalViewPr>
  <p:slideViewPr>
    <p:cSldViewPr>
      <p:cViewPr varScale="1">
        <p:scale>
          <a:sx n="82" d="100"/>
          <a:sy n="82" d="100"/>
        </p:scale>
        <p:origin x="96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DC7FBC-FA08-4910-A9DE-22AB84B43221}" type="doc">
      <dgm:prSet loTypeId="urn:microsoft.com/office/officeart/2011/layout/HexagonRadial" loCatId="cycle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FB0BEDE-0055-4DDF-8D79-2457A988D785}">
      <dgm:prSet phldrT="[Текст]"/>
      <dgm:spPr/>
      <dgm:t>
        <a:bodyPr/>
        <a:lstStyle/>
        <a:p>
          <a:r>
            <a:rPr lang="ru-RU" dirty="0" smtClean="0"/>
            <a:t>20           Городов</a:t>
          </a:r>
        </a:p>
      </dgm:t>
    </dgm:pt>
    <dgm:pt modelId="{CD261939-63BF-4D1A-9A20-D5B124F65650}" type="parTrans" cxnId="{367CCBC8-3D55-4ABC-8BB0-F63E65EC895B}">
      <dgm:prSet/>
      <dgm:spPr/>
      <dgm:t>
        <a:bodyPr/>
        <a:lstStyle/>
        <a:p>
          <a:endParaRPr lang="ru-RU"/>
        </a:p>
      </dgm:t>
    </dgm:pt>
    <dgm:pt modelId="{2A6CD4DB-C816-4D64-B652-7DA60C368001}" type="sibTrans" cxnId="{367CCBC8-3D55-4ABC-8BB0-F63E65EC895B}">
      <dgm:prSet/>
      <dgm:spPr/>
      <dgm:t>
        <a:bodyPr/>
        <a:lstStyle/>
        <a:p>
          <a:endParaRPr lang="ru-RU"/>
        </a:p>
      </dgm:t>
    </dgm:pt>
    <dgm:pt modelId="{98C5B486-F1C1-47A1-BAB1-962F17801FCD}">
      <dgm:prSet phldrT="[Текст]"/>
      <dgm:spPr/>
      <dgm:t>
        <a:bodyPr/>
        <a:lstStyle/>
        <a:p>
          <a:r>
            <a:rPr lang="ru-RU" dirty="0" smtClean="0"/>
            <a:t>50 000 </a:t>
          </a:r>
        </a:p>
        <a:p>
          <a:r>
            <a:rPr lang="ru-RU" dirty="0" smtClean="0"/>
            <a:t>значков и удостоверений</a:t>
          </a:r>
          <a:endParaRPr lang="ru-RU" dirty="0"/>
        </a:p>
      </dgm:t>
    </dgm:pt>
    <dgm:pt modelId="{3415698C-6A51-4FE5-8366-B34506A2B79C}" type="parTrans" cxnId="{D600E872-A699-460A-9E3D-31395DF9C566}">
      <dgm:prSet/>
      <dgm:spPr/>
      <dgm:t>
        <a:bodyPr/>
        <a:lstStyle/>
        <a:p>
          <a:endParaRPr lang="ru-RU"/>
        </a:p>
      </dgm:t>
    </dgm:pt>
    <dgm:pt modelId="{65CBC9F4-416B-4EEB-AEB9-038288445E3D}" type="sibTrans" cxnId="{D600E872-A699-460A-9E3D-31395DF9C566}">
      <dgm:prSet/>
      <dgm:spPr/>
      <dgm:t>
        <a:bodyPr/>
        <a:lstStyle/>
        <a:p>
          <a:endParaRPr lang="ru-RU"/>
        </a:p>
      </dgm:t>
    </dgm:pt>
    <dgm:pt modelId="{0030F9DB-CB69-40BD-98AF-C8469A408BEF}">
      <dgm:prSet phldrT="[Текст]"/>
      <dgm:spPr/>
      <dgm:t>
        <a:bodyPr/>
        <a:lstStyle/>
        <a:p>
          <a:r>
            <a:rPr lang="ru-RU" dirty="0" smtClean="0"/>
            <a:t>10 000</a:t>
          </a:r>
        </a:p>
        <a:p>
          <a:r>
            <a:rPr lang="ru-RU" dirty="0" smtClean="0"/>
            <a:t>активных участников мероприятий ГСР</a:t>
          </a:r>
        </a:p>
      </dgm:t>
    </dgm:pt>
    <dgm:pt modelId="{46C6BC0B-D23B-4D19-B2EB-A18BD2003F3B}" type="parTrans" cxnId="{16EBC6C3-D0C1-44D3-8B3D-29F10AC90279}">
      <dgm:prSet/>
      <dgm:spPr/>
      <dgm:t>
        <a:bodyPr/>
        <a:lstStyle/>
        <a:p>
          <a:endParaRPr lang="ru-RU"/>
        </a:p>
      </dgm:t>
    </dgm:pt>
    <dgm:pt modelId="{3C72146A-49F0-4A5A-A9BC-C1304BA0D615}" type="sibTrans" cxnId="{16EBC6C3-D0C1-44D3-8B3D-29F10AC90279}">
      <dgm:prSet/>
      <dgm:spPr/>
      <dgm:t>
        <a:bodyPr/>
        <a:lstStyle/>
        <a:p>
          <a:endParaRPr lang="ru-RU"/>
        </a:p>
      </dgm:t>
    </dgm:pt>
    <dgm:pt modelId="{F218E1D1-5031-4A72-89C3-88DF31ED9FB7}">
      <dgm:prSet phldrT="[Текст]"/>
      <dgm:spPr/>
      <dgm:t>
        <a:bodyPr/>
        <a:lstStyle/>
        <a:p>
          <a:r>
            <a:rPr lang="ru-RU" dirty="0" smtClean="0"/>
            <a:t>1 500 и более мероприятий, встреч и семинаров</a:t>
          </a:r>
          <a:endParaRPr lang="ru-RU" dirty="0"/>
        </a:p>
      </dgm:t>
    </dgm:pt>
    <dgm:pt modelId="{F4172CD5-448E-4BF0-AD00-B365FBCD972C}" type="parTrans" cxnId="{1AD0302C-3377-4131-8FFA-FDFDF5501D09}">
      <dgm:prSet/>
      <dgm:spPr/>
      <dgm:t>
        <a:bodyPr/>
        <a:lstStyle/>
        <a:p>
          <a:endParaRPr lang="ru-RU"/>
        </a:p>
      </dgm:t>
    </dgm:pt>
    <dgm:pt modelId="{CFE53EA8-47D1-4EB2-89C6-F26C6F67C655}" type="sibTrans" cxnId="{1AD0302C-3377-4131-8FFA-FDFDF5501D09}">
      <dgm:prSet/>
      <dgm:spPr/>
      <dgm:t>
        <a:bodyPr/>
        <a:lstStyle/>
        <a:p>
          <a:endParaRPr lang="ru-RU"/>
        </a:p>
      </dgm:t>
    </dgm:pt>
    <dgm:pt modelId="{90D2777F-3D4B-4439-84B6-6EAA9F0DC0DF}">
      <dgm:prSet phldrT="[Текст]"/>
      <dgm:spPr/>
      <dgm:t>
        <a:bodyPr/>
        <a:lstStyle/>
        <a:p>
          <a:r>
            <a:rPr lang="ru-RU" dirty="0" smtClean="0"/>
            <a:t>5 000 ядро поддержки смежных проектов</a:t>
          </a:r>
          <a:endParaRPr lang="ru-RU" dirty="0"/>
        </a:p>
      </dgm:t>
    </dgm:pt>
    <dgm:pt modelId="{75041E66-B00B-451D-AEE3-A076E0843896}" type="parTrans" cxnId="{8AD79CDB-F18F-4CF1-AE4F-C3353D42F607}">
      <dgm:prSet/>
      <dgm:spPr/>
      <dgm:t>
        <a:bodyPr/>
        <a:lstStyle/>
        <a:p>
          <a:endParaRPr lang="ru-RU"/>
        </a:p>
      </dgm:t>
    </dgm:pt>
    <dgm:pt modelId="{143A2451-FF11-48D6-850F-C5C7A11B6376}" type="sibTrans" cxnId="{8AD79CDB-F18F-4CF1-AE4F-C3353D42F607}">
      <dgm:prSet/>
      <dgm:spPr/>
      <dgm:t>
        <a:bodyPr/>
        <a:lstStyle/>
        <a:p>
          <a:endParaRPr lang="ru-RU"/>
        </a:p>
      </dgm:t>
    </dgm:pt>
    <dgm:pt modelId="{6B93AF7A-6655-4C9B-B68E-6F843E678BED}">
      <dgm:prSet phldrT="[Текст]" phldr="1"/>
      <dgm:spPr/>
      <dgm:t>
        <a:bodyPr/>
        <a:lstStyle/>
        <a:p>
          <a:endParaRPr lang="ru-RU"/>
        </a:p>
      </dgm:t>
    </dgm:pt>
    <dgm:pt modelId="{3CD248ED-C52D-4FBE-AC2B-360582A34E1F}" type="parTrans" cxnId="{1B44B6FE-58E2-479E-8CE5-FF7048C43E1F}">
      <dgm:prSet/>
      <dgm:spPr/>
      <dgm:t>
        <a:bodyPr/>
        <a:lstStyle/>
        <a:p>
          <a:endParaRPr lang="ru-RU"/>
        </a:p>
      </dgm:t>
    </dgm:pt>
    <dgm:pt modelId="{F38F1845-AAC5-4387-B459-2C2376785A16}" type="sibTrans" cxnId="{1B44B6FE-58E2-479E-8CE5-FF7048C43E1F}">
      <dgm:prSet/>
      <dgm:spPr/>
      <dgm:t>
        <a:bodyPr/>
        <a:lstStyle/>
        <a:p>
          <a:endParaRPr lang="ru-RU"/>
        </a:p>
      </dgm:t>
    </dgm:pt>
    <dgm:pt modelId="{B1C50509-7647-4C9A-8FAE-CFFCAE6A78BC}">
      <dgm:prSet/>
      <dgm:spPr/>
      <dgm:t>
        <a:bodyPr/>
        <a:lstStyle/>
        <a:p>
          <a:endParaRPr lang="ru-RU"/>
        </a:p>
      </dgm:t>
    </dgm:pt>
    <dgm:pt modelId="{6A879185-8ECF-457C-9A69-2252622938E9}" type="parTrans" cxnId="{41AB8325-534F-4853-A6F7-0A356B7EF4BD}">
      <dgm:prSet/>
      <dgm:spPr/>
      <dgm:t>
        <a:bodyPr/>
        <a:lstStyle/>
        <a:p>
          <a:endParaRPr lang="ru-RU"/>
        </a:p>
      </dgm:t>
    </dgm:pt>
    <dgm:pt modelId="{E8EA2C08-E72E-40BC-8FF2-662E3B644F88}" type="sibTrans" cxnId="{41AB8325-534F-4853-A6F7-0A356B7EF4BD}">
      <dgm:prSet/>
      <dgm:spPr/>
      <dgm:t>
        <a:bodyPr/>
        <a:lstStyle/>
        <a:p>
          <a:endParaRPr lang="ru-RU"/>
        </a:p>
      </dgm:t>
    </dgm:pt>
    <dgm:pt modelId="{93211F34-356C-4831-B8D3-5B2538648A0C}">
      <dgm:prSet/>
      <dgm:spPr/>
      <dgm:t>
        <a:bodyPr/>
        <a:lstStyle/>
        <a:p>
          <a:endParaRPr lang="ru-RU"/>
        </a:p>
      </dgm:t>
    </dgm:pt>
    <dgm:pt modelId="{5B0CE969-F236-4C33-96B3-8402F8E28993}" type="parTrans" cxnId="{26B609F0-BD90-4859-8246-93A8384CB033}">
      <dgm:prSet/>
      <dgm:spPr/>
      <dgm:t>
        <a:bodyPr/>
        <a:lstStyle/>
        <a:p>
          <a:endParaRPr lang="ru-RU"/>
        </a:p>
      </dgm:t>
    </dgm:pt>
    <dgm:pt modelId="{C729BFF7-D2C7-4812-9AF7-609EEB4F5734}" type="sibTrans" cxnId="{26B609F0-BD90-4859-8246-93A8384CB033}">
      <dgm:prSet/>
      <dgm:spPr/>
      <dgm:t>
        <a:bodyPr/>
        <a:lstStyle/>
        <a:p>
          <a:endParaRPr lang="ru-RU"/>
        </a:p>
      </dgm:t>
    </dgm:pt>
    <dgm:pt modelId="{4B8036B9-CDDB-4331-9C7F-F832DEF95541}">
      <dgm:prSet/>
      <dgm:spPr/>
      <dgm:t>
        <a:bodyPr/>
        <a:lstStyle/>
        <a:p>
          <a:r>
            <a:rPr lang="ru-RU" dirty="0" smtClean="0"/>
            <a:t>Создание механизма работы с инициативами и предложениями</a:t>
          </a:r>
          <a:endParaRPr lang="ru-RU" dirty="0"/>
        </a:p>
      </dgm:t>
    </dgm:pt>
    <dgm:pt modelId="{435FC02B-A9BF-4727-BDEE-8E14AB819478}" type="parTrans" cxnId="{E5BE409B-7707-4D48-9D06-B5BD40D0DA2B}">
      <dgm:prSet/>
      <dgm:spPr/>
      <dgm:t>
        <a:bodyPr/>
        <a:lstStyle/>
        <a:p>
          <a:endParaRPr lang="ru-RU"/>
        </a:p>
      </dgm:t>
    </dgm:pt>
    <dgm:pt modelId="{D011C79A-E77B-4DD1-8041-64F7017BEDF0}" type="sibTrans" cxnId="{E5BE409B-7707-4D48-9D06-B5BD40D0DA2B}">
      <dgm:prSet/>
      <dgm:spPr/>
      <dgm:t>
        <a:bodyPr/>
        <a:lstStyle/>
        <a:p>
          <a:endParaRPr lang="ru-RU"/>
        </a:p>
      </dgm:t>
    </dgm:pt>
    <dgm:pt modelId="{FFD495DF-639E-4C75-9DE9-9E387D1F81AC}">
      <dgm:prSet phldrT="[Текст]"/>
      <dgm:spPr/>
      <dgm:t>
        <a:bodyPr/>
        <a:lstStyle/>
        <a:p>
          <a:r>
            <a:rPr lang="ru-RU" dirty="0" smtClean="0"/>
            <a:t>Гражданин Страны Росатом 2016</a:t>
          </a:r>
          <a:endParaRPr lang="ru-RU" dirty="0"/>
        </a:p>
      </dgm:t>
    </dgm:pt>
    <dgm:pt modelId="{D71EDFDC-376A-4250-AC75-28411ACC7C33}" type="sibTrans" cxnId="{BB90A339-CBED-4CF2-9AA4-925BC48388A9}">
      <dgm:prSet/>
      <dgm:spPr/>
      <dgm:t>
        <a:bodyPr/>
        <a:lstStyle/>
        <a:p>
          <a:endParaRPr lang="ru-RU"/>
        </a:p>
      </dgm:t>
    </dgm:pt>
    <dgm:pt modelId="{00B23423-CB4C-4478-94EA-DA19A32BE105}" type="parTrans" cxnId="{BB90A339-CBED-4CF2-9AA4-925BC48388A9}">
      <dgm:prSet/>
      <dgm:spPr/>
      <dgm:t>
        <a:bodyPr/>
        <a:lstStyle/>
        <a:p>
          <a:endParaRPr lang="ru-RU"/>
        </a:p>
      </dgm:t>
    </dgm:pt>
    <dgm:pt modelId="{0D1D2F01-B442-4F6C-8308-69357F93EEBC}" type="pres">
      <dgm:prSet presAssocID="{6EDC7FBC-FA08-4910-A9DE-22AB84B4322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D545CB-27E8-49DB-BF05-CFD7F95DEEE8}" type="pres">
      <dgm:prSet presAssocID="{FFD495DF-639E-4C75-9DE9-9E387D1F81A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7EEE203D-7642-4605-99B7-6151CF5BBFBD}" type="pres">
      <dgm:prSet presAssocID="{CFB0BEDE-0055-4DDF-8D79-2457A988D785}" presName="Accent1" presStyleCnt="0"/>
      <dgm:spPr/>
    </dgm:pt>
    <dgm:pt modelId="{22AAC483-FF03-426D-9B09-99B774289768}" type="pres">
      <dgm:prSet presAssocID="{CFB0BEDE-0055-4DDF-8D79-2457A988D785}" presName="Accent" presStyleLbl="bgShp" presStyleIdx="0" presStyleCnt="6"/>
      <dgm:spPr/>
    </dgm:pt>
    <dgm:pt modelId="{246A7C67-B171-48E0-84E0-01994CB8AD7E}" type="pres">
      <dgm:prSet presAssocID="{CFB0BEDE-0055-4DDF-8D79-2457A988D78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EB1D6-CAB7-4D49-B9AB-13A485BA6EDB}" type="pres">
      <dgm:prSet presAssocID="{98C5B486-F1C1-47A1-BAB1-962F17801FCD}" presName="Accent2" presStyleCnt="0"/>
      <dgm:spPr/>
    </dgm:pt>
    <dgm:pt modelId="{7F24DC89-FDED-4B8B-B7DA-C5BEADEC4212}" type="pres">
      <dgm:prSet presAssocID="{98C5B486-F1C1-47A1-BAB1-962F17801FCD}" presName="Accent" presStyleLbl="bgShp" presStyleIdx="1" presStyleCnt="6"/>
      <dgm:spPr/>
    </dgm:pt>
    <dgm:pt modelId="{8B02AED7-F3EF-41AE-B372-BBD81D812E31}" type="pres">
      <dgm:prSet presAssocID="{98C5B486-F1C1-47A1-BAB1-962F17801FC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3A9A5-7C38-4893-972A-9A830A255FFD}" type="pres">
      <dgm:prSet presAssocID="{0030F9DB-CB69-40BD-98AF-C8469A408BEF}" presName="Accent3" presStyleCnt="0"/>
      <dgm:spPr/>
    </dgm:pt>
    <dgm:pt modelId="{69F3284A-7815-429E-A85C-C4CFE14A04DD}" type="pres">
      <dgm:prSet presAssocID="{0030F9DB-CB69-40BD-98AF-C8469A408BEF}" presName="Accent" presStyleLbl="bgShp" presStyleIdx="2" presStyleCnt="6"/>
      <dgm:spPr/>
    </dgm:pt>
    <dgm:pt modelId="{88D63FBC-3708-45CA-9228-67972B217AEC}" type="pres">
      <dgm:prSet presAssocID="{0030F9DB-CB69-40BD-98AF-C8469A408BE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5D50B-51E6-4944-863F-5ADF708A66A8}" type="pres">
      <dgm:prSet presAssocID="{F218E1D1-5031-4A72-89C3-88DF31ED9FB7}" presName="Accent4" presStyleCnt="0"/>
      <dgm:spPr/>
    </dgm:pt>
    <dgm:pt modelId="{0E3B8841-E2E7-4D97-8B19-765847DC0F29}" type="pres">
      <dgm:prSet presAssocID="{F218E1D1-5031-4A72-89C3-88DF31ED9FB7}" presName="Accent" presStyleLbl="bgShp" presStyleIdx="3" presStyleCnt="6"/>
      <dgm:spPr/>
    </dgm:pt>
    <dgm:pt modelId="{CD0EA596-357C-4017-8AEA-D9FE437159BD}" type="pres">
      <dgm:prSet presAssocID="{F218E1D1-5031-4A72-89C3-88DF31ED9FB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33E87-9F65-4826-8A12-3CC12C17756A}" type="pres">
      <dgm:prSet presAssocID="{90D2777F-3D4B-4439-84B6-6EAA9F0DC0DF}" presName="Accent5" presStyleCnt="0"/>
      <dgm:spPr/>
    </dgm:pt>
    <dgm:pt modelId="{A7652116-B915-4589-86BE-12AC52DAF769}" type="pres">
      <dgm:prSet presAssocID="{90D2777F-3D4B-4439-84B6-6EAA9F0DC0DF}" presName="Accent" presStyleLbl="bgShp" presStyleIdx="4" presStyleCnt="6"/>
      <dgm:spPr/>
    </dgm:pt>
    <dgm:pt modelId="{92856154-F90A-4BFA-82F5-1DBA94D4BD75}" type="pres">
      <dgm:prSet presAssocID="{90D2777F-3D4B-4439-84B6-6EAA9F0DC0D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78742-2ED6-4895-80DF-60E27A8DF7E2}" type="pres">
      <dgm:prSet presAssocID="{4B8036B9-CDDB-4331-9C7F-F832DEF95541}" presName="Accent6" presStyleCnt="0"/>
      <dgm:spPr/>
    </dgm:pt>
    <dgm:pt modelId="{A86D552C-52F9-4622-BF13-4DC9BCD6B624}" type="pres">
      <dgm:prSet presAssocID="{4B8036B9-CDDB-4331-9C7F-F832DEF95541}" presName="Accent" presStyleLbl="bgShp" presStyleIdx="5" presStyleCnt="6"/>
      <dgm:spPr/>
    </dgm:pt>
    <dgm:pt modelId="{03EA1B86-F858-4F51-81DC-C41CB352F4B4}" type="pres">
      <dgm:prSet presAssocID="{4B8036B9-CDDB-4331-9C7F-F832DEF9554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609F0-BD90-4859-8246-93A8384CB033}" srcId="{FFD495DF-639E-4C75-9DE9-9E387D1F81AC}" destId="{93211F34-356C-4831-B8D3-5B2538648A0C}" srcOrd="6" destOrd="0" parTransId="{5B0CE969-F236-4C33-96B3-8402F8E28993}" sibTransId="{C729BFF7-D2C7-4812-9AF7-609EEB4F5734}"/>
    <dgm:cxn modelId="{D600E872-A699-460A-9E3D-31395DF9C566}" srcId="{FFD495DF-639E-4C75-9DE9-9E387D1F81AC}" destId="{98C5B486-F1C1-47A1-BAB1-962F17801FCD}" srcOrd="1" destOrd="0" parTransId="{3415698C-6A51-4FE5-8366-B34506A2B79C}" sibTransId="{65CBC9F4-416B-4EEB-AEB9-038288445E3D}"/>
    <dgm:cxn modelId="{16EBC6C3-D0C1-44D3-8B3D-29F10AC90279}" srcId="{FFD495DF-639E-4C75-9DE9-9E387D1F81AC}" destId="{0030F9DB-CB69-40BD-98AF-C8469A408BEF}" srcOrd="2" destOrd="0" parTransId="{46C6BC0B-D23B-4D19-B2EB-A18BD2003F3B}" sibTransId="{3C72146A-49F0-4A5A-A9BC-C1304BA0D615}"/>
    <dgm:cxn modelId="{8AD79CDB-F18F-4CF1-AE4F-C3353D42F607}" srcId="{FFD495DF-639E-4C75-9DE9-9E387D1F81AC}" destId="{90D2777F-3D4B-4439-84B6-6EAA9F0DC0DF}" srcOrd="4" destOrd="0" parTransId="{75041E66-B00B-451D-AEE3-A076E0843896}" sibTransId="{143A2451-FF11-48D6-850F-C5C7A11B6376}"/>
    <dgm:cxn modelId="{CD23CD9A-BAF4-49F9-A6D6-2224EC2B2BDF}" type="presOf" srcId="{98C5B486-F1C1-47A1-BAB1-962F17801FCD}" destId="{8B02AED7-F3EF-41AE-B372-BBD81D812E31}" srcOrd="0" destOrd="0" presId="urn:microsoft.com/office/officeart/2011/layout/HexagonRadial"/>
    <dgm:cxn modelId="{6ECB2F54-5C95-4ADB-AEF1-E3D7EF628E4E}" type="presOf" srcId="{0030F9DB-CB69-40BD-98AF-C8469A408BEF}" destId="{88D63FBC-3708-45CA-9228-67972B217AEC}" srcOrd="0" destOrd="0" presId="urn:microsoft.com/office/officeart/2011/layout/HexagonRadial"/>
    <dgm:cxn modelId="{FA30CE7D-1F9F-456F-9AEA-6EF7C1DBDFE9}" type="presOf" srcId="{90D2777F-3D4B-4439-84B6-6EAA9F0DC0DF}" destId="{92856154-F90A-4BFA-82F5-1DBA94D4BD75}" srcOrd="0" destOrd="0" presId="urn:microsoft.com/office/officeart/2011/layout/HexagonRadial"/>
    <dgm:cxn modelId="{1AD0302C-3377-4131-8FFA-FDFDF5501D09}" srcId="{FFD495DF-639E-4C75-9DE9-9E387D1F81AC}" destId="{F218E1D1-5031-4A72-89C3-88DF31ED9FB7}" srcOrd="3" destOrd="0" parTransId="{F4172CD5-448E-4BF0-AD00-B365FBCD972C}" sibTransId="{CFE53EA8-47D1-4EB2-89C6-F26C6F67C655}"/>
    <dgm:cxn modelId="{BB90A339-CBED-4CF2-9AA4-925BC48388A9}" srcId="{6EDC7FBC-FA08-4910-A9DE-22AB84B43221}" destId="{FFD495DF-639E-4C75-9DE9-9E387D1F81AC}" srcOrd="0" destOrd="0" parTransId="{00B23423-CB4C-4478-94EA-DA19A32BE105}" sibTransId="{D71EDFDC-376A-4250-AC75-28411ACC7C33}"/>
    <dgm:cxn modelId="{952CB7F0-6B58-4286-A6A9-E1BD49E7303D}" type="presOf" srcId="{F218E1D1-5031-4A72-89C3-88DF31ED9FB7}" destId="{CD0EA596-357C-4017-8AEA-D9FE437159BD}" srcOrd="0" destOrd="0" presId="urn:microsoft.com/office/officeart/2011/layout/HexagonRadial"/>
    <dgm:cxn modelId="{BAD0C9AF-A442-4A76-8B4E-A0E6A5243A9D}" type="presOf" srcId="{FFD495DF-639E-4C75-9DE9-9E387D1F81AC}" destId="{D2D545CB-27E8-49DB-BF05-CFD7F95DEEE8}" srcOrd="0" destOrd="0" presId="urn:microsoft.com/office/officeart/2011/layout/HexagonRadial"/>
    <dgm:cxn modelId="{41AB8325-534F-4853-A6F7-0A356B7EF4BD}" srcId="{FFD495DF-639E-4C75-9DE9-9E387D1F81AC}" destId="{B1C50509-7647-4C9A-8FAE-CFFCAE6A78BC}" srcOrd="7" destOrd="0" parTransId="{6A879185-8ECF-457C-9A69-2252622938E9}" sibTransId="{E8EA2C08-E72E-40BC-8FF2-662E3B644F88}"/>
    <dgm:cxn modelId="{E5BE409B-7707-4D48-9D06-B5BD40D0DA2B}" srcId="{FFD495DF-639E-4C75-9DE9-9E387D1F81AC}" destId="{4B8036B9-CDDB-4331-9C7F-F832DEF95541}" srcOrd="5" destOrd="0" parTransId="{435FC02B-A9BF-4727-BDEE-8E14AB819478}" sibTransId="{D011C79A-E77B-4DD1-8041-64F7017BEDF0}"/>
    <dgm:cxn modelId="{367CCBC8-3D55-4ABC-8BB0-F63E65EC895B}" srcId="{FFD495DF-639E-4C75-9DE9-9E387D1F81AC}" destId="{CFB0BEDE-0055-4DDF-8D79-2457A988D785}" srcOrd="0" destOrd="0" parTransId="{CD261939-63BF-4D1A-9A20-D5B124F65650}" sibTransId="{2A6CD4DB-C816-4D64-B652-7DA60C368001}"/>
    <dgm:cxn modelId="{0ECAA661-B008-4CB1-BBC6-201D03F1C191}" type="presOf" srcId="{CFB0BEDE-0055-4DDF-8D79-2457A988D785}" destId="{246A7C67-B171-48E0-84E0-01994CB8AD7E}" srcOrd="0" destOrd="0" presId="urn:microsoft.com/office/officeart/2011/layout/HexagonRadial"/>
    <dgm:cxn modelId="{1B44B6FE-58E2-479E-8CE5-FF7048C43E1F}" srcId="{FFD495DF-639E-4C75-9DE9-9E387D1F81AC}" destId="{6B93AF7A-6655-4C9B-B68E-6F843E678BED}" srcOrd="8" destOrd="0" parTransId="{3CD248ED-C52D-4FBE-AC2B-360582A34E1F}" sibTransId="{F38F1845-AAC5-4387-B459-2C2376785A16}"/>
    <dgm:cxn modelId="{677901CE-8C46-4D12-B527-2F65C53952FE}" type="presOf" srcId="{6EDC7FBC-FA08-4910-A9DE-22AB84B43221}" destId="{0D1D2F01-B442-4F6C-8308-69357F93EEBC}" srcOrd="0" destOrd="0" presId="urn:microsoft.com/office/officeart/2011/layout/HexagonRadial"/>
    <dgm:cxn modelId="{5C410E9F-DA5D-4A3E-B86F-42764F20162E}" type="presOf" srcId="{4B8036B9-CDDB-4331-9C7F-F832DEF95541}" destId="{03EA1B86-F858-4F51-81DC-C41CB352F4B4}" srcOrd="0" destOrd="0" presId="urn:microsoft.com/office/officeart/2011/layout/HexagonRadial"/>
    <dgm:cxn modelId="{DF5E6046-5F93-4697-91B3-FCB0461E41C3}" type="presParOf" srcId="{0D1D2F01-B442-4F6C-8308-69357F93EEBC}" destId="{D2D545CB-27E8-49DB-BF05-CFD7F95DEEE8}" srcOrd="0" destOrd="0" presId="urn:microsoft.com/office/officeart/2011/layout/HexagonRadial"/>
    <dgm:cxn modelId="{1F16F266-3674-4850-8BC1-3E609A4665FC}" type="presParOf" srcId="{0D1D2F01-B442-4F6C-8308-69357F93EEBC}" destId="{7EEE203D-7642-4605-99B7-6151CF5BBFBD}" srcOrd="1" destOrd="0" presId="urn:microsoft.com/office/officeart/2011/layout/HexagonRadial"/>
    <dgm:cxn modelId="{BF9A8805-2525-40AA-80B2-7445A2DDF1C8}" type="presParOf" srcId="{7EEE203D-7642-4605-99B7-6151CF5BBFBD}" destId="{22AAC483-FF03-426D-9B09-99B774289768}" srcOrd="0" destOrd="0" presId="urn:microsoft.com/office/officeart/2011/layout/HexagonRadial"/>
    <dgm:cxn modelId="{9BFFBFCD-595C-4B29-8AFD-EF5966D2229E}" type="presParOf" srcId="{0D1D2F01-B442-4F6C-8308-69357F93EEBC}" destId="{246A7C67-B171-48E0-84E0-01994CB8AD7E}" srcOrd="2" destOrd="0" presId="urn:microsoft.com/office/officeart/2011/layout/HexagonRadial"/>
    <dgm:cxn modelId="{27441EFB-EEF7-416B-A7AB-4BBF46EDC077}" type="presParOf" srcId="{0D1D2F01-B442-4F6C-8308-69357F93EEBC}" destId="{D04EB1D6-CAB7-4D49-B9AB-13A485BA6EDB}" srcOrd="3" destOrd="0" presId="urn:microsoft.com/office/officeart/2011/layout/HexagonRadial"/>
    <dgm:cxn modelId="{7318FD96-0187-4B91-9331-8815803590BC}" type="presParOf" srcId="{D04EB1D6-CAB7-4D49-B9AB-13A485BA6EDB}" destId="{7F24DC89-FDED-4B8B-B7DA-C5BEADEC4212}" srcOrd="0" destOrd="0" presId="urn:microsoft.com/office/officeart/2011/layout/HexagonRadial"/>
    <dgm:cxn modelId="{6AC51C60-CB97-4F95-B61E-723117C8C90D}" type="presParOf" srcId="{0D1D2F01-B442-4F6C-8308-69357F93EEBC}" destId="{8B02AED7-F3EF-41AE-B372-BBD81D812E31}" srcOrd="4" destOrd="0" presId="urn:microsoft.com/office/officeart/2011/layout/HexagonRadial"/>
    <dgm:cxn modelId="{BC19D8FF-0DC7-4464-99E2-A89ED2FEA30B}" type="presParOf" srcId="{0D1D2F01-B442-4F6C-8308-69357F93EEBC}" destId="{A083A9A5-7C38-4893-972A-9A830A255FFD}" srcOrd="5" destOrd="0" presId="urn:microsoft.com/office/officeart/2011/layout/HexagonRadial"/>
    <dgm:cxn modelId="{6F9E6C37-AED6-4648-9476-80FB6DD62A24}" type="presParOf" srcId="{A083A9A5-7C38-4893-972A-9A830A255FFD}" destId="{69F3284A-7815-429E-A85C-C4CFE14A04DD}" srcOrd="0" destOrd="0" presId="urn:microsoft.com/office/officeart/2011/layout/HexagonRadial"/>
    <dgm:cxn modelId="{2969EDAD-97AC-4B68-97F1-F49B694C9949}" type="presParOf" srcId="{0D1D2F01-B442-4F6C-8308-69357F93EEBC}" destId="{88D63FBC-3708-45CA-9228-67972B217AEC}" srcOrd="6" destOrd="0" presId="urn:microsoft.com/office/officeart/2011/layout/HexagonRadial"/>
    <dgm:cxn modelId="{F4FD48AC-C293-4448-9FA5-AA4062CC63DD}" type="presParOf" srcId="{0D1D2F01-B442-4F6C-8308-69357F93EEBC}" destId="{1095D50B-51E6-4944-863F-5ADF708A66A8}" srcOrd="7" destOrd="0" presId="urn:microsoft.com/office/officeart/2011/layout/HexagonRadial"/>
    <dgm:cxn modelId="{164B4D4D-973F-4F99-8E6A-CC4F46350FCD}" type="presParOf" srcId="{1095D50B-51E6-4944-863F-5ADF708A66A8}" destId="{0E3B8841-E2E7-4D97-8B19-765847DC0F29}" srcOrd="0" destOrd="0" presId="urn:microsoft.com/office/officeart/2011/layout/HexagonRadial"/>
    <dgm:cxn modelId="{05C11962-9649-4BD8-8F84-B623FC9DA2A4}" type="presParOf" srcId="{0D1D2F01-B442-4F6C-8308-69357F93EEBC}" destId="{CD0EA596-357C-4017-8AEA-D9FE437159BD}" srcOrd="8" destOrd="0" presId="urn:microsoft.com/office/officeart/2011/layout/HexagonRadial"/>
    <dgm:cxn modelId="{355F99E8-AF2B-48C5-881F-73906ABB1FEE}" type="presParOf" srcId="{0D1D2F01-B442-4F6C-8308-69357F93EEBC}" destId="{00933E87-9F65-4826-8A12-3CC12C17756A}" srcOrd="9" destOrd="0" presId="urn:microsoft.com/office/officeart/2011/layout/HexagonRadial"/>
    <dgm:cxn modelId="{6DBFC747-6125-4C8C-BC6B-A05CE239B6ED}" type="presParOf" srcId="{00933E87-9F65-4826-8A12-3CC12C17756A}" destId="{A7652116-B915-4589-86BE-12AC52DAF769}" srcOrd="0" destOrd="0" presId="urn:microsoft.com/office/officeart/2011/layout/HexagonRadial"/>
    <dgm:cxn modelId="{5F1F1F21-25EC-4AD0-9E9C-177B1053958C}" type="presParOf" srcId="{0D1D2F01-B442-4F6C-8308-69357F93EEBC}" destId="{92856154-F90A-4BFA-82F5-1DBA94D4BD75}" srcOrd="10" destOrd="0" presId="urn:microsoft.com/office/officeart/2011/layout/HexagonRadial"/>
    <dgm:cxn modelId="{CF9EBC60-B424-4838-83E7-44881861F1C2}" type="presParOf" srcId="{0D1D2F01-B442-4F6C-8308-69357F93EEBC}" destId="{CFF78742-2ED6-4895-80DF-60E27A8DF7E2}" srcOrd="11" destOrd="0" presId="urn:microsoft.com/office/officeart/2011/layout/HexagonRadial"/>
    <dgm:cxn modelId="{AD8ACA2D-432A-4F1C-89B6-27F04F354E2C}" type="presParOf" srcId="{CFF78742-2ED6-4895-80DF-60E27A8DF7E2}" destId="{A86D552C-52F9-4622-BF13-4DC9BCD6B624}" srcOrd="0" destOrd="0" presId="urn:microsoft.com/office/officeart/2011/layout/HexagonRadial"/>
    <dgm:cxn modelId="{C82D5B10-BBB2-4B7B-8487-A4DBD4E8B401}" type="presParOf" srcId="{0D1D2F01-B442-4F6C-8308-69357F93EEBC}" destId="{03EA1B86-F858-4F51-81DC-C41CB352F4B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DC7FBC-FA08-4910-A9DE-22AB84B43221}" type="doc">
      <dgm:prSet loTypeId="urn:microsoft.com/office/officeart/2011/layout/HexagonRadial" loCatId="cycle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FB0BEDE-0055-4DDF-8D79-2457A988D785}">
      <dgm:prSet phldrT="[Текст]"/>
      <dgm:spPr/>
      <dgm:t>
        <a:bodyPr/>
        <a:lstStyle/>
        <a:p>
          <a:r>
            <a:rPr lang="ru-RU" dirty="0" smtClean="0"/>
            <a:t>20       городов</a:t>
          </a:r>
        </a:p>
        <a:p>
          <a:r>
            <a:rPr lang="ru-RU" dirty="0" smtClean="0"/>
            <a:t>18 000 участников</a:t>
          </a:r>
          <a:endParaRPr lang="ru-RU" dirty="0"/>
        </a:p>
      </dgm:t>
    </dgm:pt>
    <dgm:pt modelId="{CD261939-63BF-4D1A-9A20-D5B124F65650}" type="parTrans" cxnId="{367CCBC8-3D55-4ABC-8BB0-F63E65EC895B}">
      <dgm:prSet/>
      <dgm:spPr/>
      <dgm:t>
        <a:bodyPr/>
        <a:lstStyle/>
        <a:p>
          <a:endParaRPr lang="ru-RU"/>
        </a:p>
      </dgm:t>
    </dgm:pt>
    <dgm:pt modelId="{2A6CD4DB-C816-4D64-B652-7DA60C368001}" type="sibTrans" cxnId="{367CCBC8-3D55-4ABC-8BB0-F63E65EC895B}">
      <dgm:prSet/>
      <dgm:spPr/>
      <dgm:t>
        <a:bodyPr/>
        <a:lstStyle/>
        <a:p>
          <a:endParaRPr lang="ru-RU"/>
        </a:p>
      </dgm:t>
    </dgm:pt>
    <dgm:pt modelId="{98C5B486-F1C1-47A1-BAB1-962F17801FCD}">
      <dgm:prSet phldrT="[Текст]"/>
      <dgm:spPr/>
      <dgm:t>
        <a:bodyPr/>
        <a:lstStyle/>
        <a:p>
          <a:r>
            <a:rPr lang="ru-RU" dirty="0" smtClean="0"/>
            <a:t>8 000 видео интервью</a:t>
          </a:r>
          <a:endParaRPr lang="ru-RU" dirty="0"/>
        </a:p>
      </dgm:t>
    </dgm:pt>
    <dgm:pt modelId="{3415698C-6A51-4FE5-8366-B34506A2B79C}" type="parTrans" cxnId="{D600E872-A699-460A-9E3D-31395DF9C566}">
      <dgm:prSet/>
      <dgm:spPr/>
      <dgm:t>
        <a:bodyPr/>
        <a:lstStyle/>
        <a:p>
          <a:endParaRPr lang="ru-RU"/>
        </a:p>
      </dgm:t>
    </dgm:pt>
    <dgm:pt modelId="{65CBC9F4-416B-4EEB-AEB9-038288445E3D}" type="sibTrans" cxnId="{D600E872-A699-460A-9E3D-31395DF9C566}">
      <dgm:prSet/>
      <dgm:spPr/>
      <dgm:t>
        <a:bodyPr/>
        <a:lstStyle/>
        <a:p>
          <a:endParaRPr lang="ru-RU"/>
        </a:p>
      </dgm:t>
    </dgm:pt>
    <dgm:pt modelId="{0030F9DB-CB69-40BD-98AF-C8469A408BEF}">
      <dgm:prSet phldrT="[Текст]"/>
      <dgm:spPr/>
      <dgm:t>
        <a:bodyPr/>
        <a:lstStyle/>
        <a:p>
          <a:r>
            <a:rPr lang="ru-RU" dirty="0" smtClean="0"/>
            <a:t>Федеральный призовой фонд</a:t>
          </a:r>
        </a:p>
      </dgm:t>
    </dgm:pt>
    <dgm:pt modelId="{46C6BC0B-D23B-4D19-B2EB-A18BD2003F3B}" type="parTrans" cxnId="{16EBC6C3-D0C1-44D3-8B3D-29F10AC90279}">
      <dgm:prSet/>
      <dgm:spPr/>
      <dgm:t>
        <a:bodyPr/>
        <a:lstStyle/>
        <a:p>
          <a:endParaRPr lang="ru-RU"/>
        </a:p>
      </dgm:t>
    </dgm:pt>
    <dgm:pt modelId="{3C72146A-49F0-4A5A-A9BC-C1304BA0D615}" type="sibTrans" cxnId="{16EBC6C3-D0C1-44D3-8B3D-29F10AC90279}">
      <dgm:prSet/>
      <dgm:spPr/>
      <dgm:t>
        <a:bodyPr/>
        <a:lstStyle/>
        <a:p>
          <a:endParaRPr lang="ru-RU"/>
        </a:p>
      </dgm:t>
    </dgm:pt>
    <dgm:pt modelId="{F218E1D1-5031-4A72-89C3-88DF31ED9FB7}">
      <dgm:prSet phldrT="[Текст]"/>
      <dgm:spPr/>
      <dgm:t>
        <a:bodyPr/>
        <a:lstStyle/>
        <a:p>
          <a:r>
            <a:rPr lang="ru-RU" dirty="0" smtClean="0"/>
            <a:t>18 </a:t>
          </a:r>
          <a:r>
            <a:rPr lang="en-US" dirty="0" smtClean="0"/>
            <a:t>iPad</a:t>
          </a:r>
          <a:endParaRPr lang="ru-RU" dirty="0" smtClean="0"/>
        </a:p>
        <a:p>
          <a:r>
            <a:rPr lang="ru-RU" dirty="0" smtClean="0"/>
            <a:t>36 </a:t>
          </a:r>
          <a:r>
            <a:rPr lang="en-US" dirty="0" smtClean="0"/>
            <a:t>iPhone</a:t>
          </a:r>
          <a:endParaRPr lang="ru-RU" dirty="0"/>
        </a:p>
      </dgm:t>
    </dgm:pt>
    <dgm:pt modelId="{F4172CD5-448E-4BF0-AD00-B365FBCD972C}" type="parTrans" cxnId="{1AD0302C-3377-4131-8FFA-FDFDF5501D09}">
      <dgm:prSet/>
      <dgm:spPr/>
      <dgm:t>
        <a:bodyPr/>
        <a:lstStyle/>
        <a:p>
          <a:endParaRPr lang="ru-RU"/>
        </a:p>
      </dgm:t>
    </dgm:pt>
    <dgm:pt modelId="{CFE53EA8-47D1-4EB2-89C6-F26C6F67C655}" type="sibTrans" cxnId="{1AD0302C-3377-4131-8FFA-FDFDF5501D09}">
      <dgm:prSet/>
      <dgm:spPr/>
      <dgm:t>
        <a:bodyPr/>
        <a:lstStyle/>
        <a:p>
          <a:endParaRPr lang="ru-RU"/>
        </a:p>
      </dgm:t>
    </dgm:pt>
    <dgm:pt modelId="{90D2777F-3D4B-4439-84B6-6EAA9F0DC0DF}">
      <dgm:prSet phldrT="[Текст]"/>
      <dgm:spPr/>
      <dgm:t>
        <a:bodyPr/>
        <a:lstStyle/>
        <a:p>
          <a:r>
            <a:rPr lang="ru-RU" dirty="0" smtClean="0"/>
            <a:t>200 путевок</a:t>
          </a:r>
          <a:endParaRPr lang="ru-RU" dirty="0"/>
        </a:p>
      </dgm:t>
    </dgm:pt>
    <dgm:pt modelId="{75041E66-B00B-451D-AEE3-A076E0843896}" type="parTrans" cxnId="{8AD79CDB-F18F-4CF1-AE4F-C3353D42F607}">
      <dgm:prSet/>
      <dgm:spPr/>
      <dgm:t>
        <a:bodyPr/>
        <a:lstStyle/>
        <a:p>
          <a:endParaRPr lang="ru-RU"/>
        </a:p>
      </dgm:t>
    </dgm:pt>
    <dgm:pt modelId="{143A2451-FF11-48D6-850F-C5C7A11B6376}" type="sibTrans" cxnId="{8AD79CDB-F18F-4CF1-AE4F-C3353D42F607}">
      <dgm:prSet/>
      <dgm:spPr/>
      <dgm:t>
        <a:bodyPr/>
        <a:lstStyle/>
        <a:p>
          <a:endParaRPr lang="ru-RU"/>
        </a:p>
      </dgm:t>
    </dgm:pt>
    <dgm:pt modelId="{6B93AF7A-6655-4C9B-B68E-6F843E678BED}">
      <dgm:prSet phldrT="[Текст]" phldr="1"/>
      <dgm:spPr/>
      <dgm:t>
        <a:bodyPr/>
        <a:lstStyle/>
        <a:p>
          <a:endParaRPr lang="ru-RU"/>
        </a:p>
      </dgm:t>
    </dgm:pt>
    <dgm:pt modelId="{3CD248ED-C52D-4FBE-AC2B-360582A34E1F}" type="parTrans" cxnId="{1B44B6FE-58E2-479E-8CE5-FF7048C43E1F}">
      <dgm:prSet/>
      <dgm:spPr/>
      <dgm:t>
        <a:bodyPr/>
        <a:lstStyle/>
        <a:p>
          <a:endParaRPr lang="ru-RU"/>
        </a:p>
      </dgm:t>
    </dgm:pt>
    <dgm:pt modelId="{F38F1845-AAC5-4387-B459-2C2376785A16}" type="sibTrans" cxnId="{1B44B6FE-58E2-479E-8CE5-FF7048C43E1F}">
      <dgm:prSet/>
      <dgm:spPr/>
      <dgm:t>
        <a:bodyPr/>
        <a:lstStyle/>
        <a:p>
          <a:endParaRPr lang="ru-RU"/>
        </a:p>
      </dgm:t>
    </dgm:pt>
    <dgm:pt modelId="{B1C50509-7647-4C9A-8FAE-CFFCAE6A78BC}">
      <dgm:prSet/>
      <dgm:spPr/>
      <dgm:t>
        <a:bodyPr/>
        <a:lstStyle/>
        <a:p>
          <a:endParaRPr lang="ru-RU"/>
        </a:p>
      </dgm:t>
    </dgm:pt>
    <dgm:pt modelId="{6A879185-8ECF-457C-9A69-2252622938E9}" type="parTrans" cxnId="{41AB8325-534F-4853-A6F7-0A356B7EF4BD}">
      <dgm:prSet/>
      <dgm:spPr/>
      <dgm:t>
        <a:bodyPr/>
        <a:lstStyle/>
        <a:p>
          <a:endParaRPr lang="ru-RU"/>
        </a:p>
      </dgm:t>
    </dgm:pt>
    <dgm:pt modelId="{E8EA2C08-E72E-40BC-8FF2-662E3B644F88}" type="sibTrans" cxnId="{41AB8325-534F-4853-A6F7-0A356B7EF4BD}">
      <dgm:prSet/>
      <dgm:spPr/>
      <dgm:t>
        <a:bodyPr/>
        <a:lstStyle/>
        <a:p>
          <a:endParaRPr lang="ru-RU"/>
        </a:p>
      </dgm:t>
    </dgm:pt>
    <dgm:pt modelId="{93211F34-356C-4831-B8D3-5B2538648A0C}">
      <dgm:prSet/>
      <dgm:spPr/>
      <dgm:t>
        <a:bodyPr/>
        <a:lstStyle/>
        <a:p>
          <a:endParaRPr lang="ru-RU"/>
        </a:p>
      </dgm:t>
    </dgm:pt>
    <dgm:pt modelId="{5B0CE969-F236-4C33-96B3-8402F8E28993}" type="parTrans" cxnId="{26B609F0-BD90-4859-8246-93A8384CB033}">
      <dgm:prSet/>
      <dgm:spPr/>
      <dgm:t>
        <a:bodyPr/>
        <a:lstStyle/>
        <a:p>
          <a:endParaRPr lang="ru-RU"/>
        </a:p>
      </dgm:t>
    </dgm:pt>
    <dgm:pt modelId="{C729BFF7-D2C7-4812-9AF7-609EEB4F5734}" type="sibTrans" cxnId="{26B609F0-BD90-4859-8246-93A8384CB033}">
      <dgm:prSet/>
      <dgm:spPr/>
      <dgm:t>
        <a:bodyPr/>
        <a:lstStyle/>
        <a:p>
          <a:endParaRPr lang="ru-RU"/>
        </a:p>
      </dgm:t>
    </dgm:pt>
    <dgm:pt modelId="{4B8036B9-CDDB-4331-9C7F-F832DEF95541}">
      <dgm:prSet/>
      <dgm:spPr/>
      <dgm:t>
        <a:bodyPr/>
        <a:lstStyle/>
        <a:p>
          <a:r>
            <a:rPr lang="ru-RU" dirty="0" smtClean="0"/>
            <a:t>Привлечение местного бизнес-сообщества</a:t>
          </a:r>
          <a:endParaRPr lang="ru-RU" dirty="0"/>
        </a:p>
      </dgm:t>
    </dgm:pt>
    <dgm:pt modelId="{435FC02B-A9BF-4727-BDEE-8E14AB819478}" type="parTrans" cxnId="{E5BE409B-7707-4D48-9D06-B5BD40D0DA2B}">
      <dgm:prSet/>
      <dgm:spPr/>
      <dgm:t>
        <a:bodyPr/>
        <a:lstStyle/>
        <a:p>
          <a:endParaRPr lang="ru-RU"/>
        </a:p>
      </dgm:t>
    </dgm:pt>
    <dgm:pt modelId="{D011C79A-E77B-4DD1-8041-64F7017BEDF0}" type="sibTrans" cxnId="{E5BE409B-7707-4D48-9D06-B5BD40D0DA2B}">
      <dgm:prSet/>
      <dgm:spPr/>
      <dgm:t>
        <a:bodyPr/>
        <a:lstStyle/>
        <a:p>
          <a:endParaRPr lang="ru-RU"/>
        </a:p>
      </dgm:t>
    </dgm:pt>
    <dgm:pt modelId="{FFD495DF-639E-4C75-9DE9-9E387D1F81AC}">
      <dgm:prSet phldrT="[Текст]"/>
      <dgm:spPr/>
      <dgm:t>
        <a:bodyPr/>
        <a:lstStyle/>
        <a:p>
          <a:r>
            <a:rPr lang="ru-RU" dirty="0" smtClean="0"/>
            <a:t>Слава Созидателям! 2016</a:t>
          </a:r>
          <a:endParaRPr lang="ru-RU" dirty="0"/>
        </a:p>
      </dgm:t>
    </dgm:pt>
    <dgm:pt modelId="{D71EDFDC-376A-4250-AC75-28411ACC7C33}" type="sibTrans" cxnId="{BB90A339-CBED-4CF2-9AA4-925BC48388A9}">
      <dgm:prSet/>
      <dgm:spPr/>
      <dgm:t>
        <a:bodyPr/>
        <a:lstStyle/>
        <a:p>
          <a:endParaRPr lang="ru-RU"/>
        </a:p>
      </dgm:t>
    </dgm:pt>
    <dgm:pt modelId="{00B23423-CB4C-4478-94EA-DA19A32BE105}" type="parTrans" cxnId="{BB90A339-CBED-4CF2-9AA4-925BC48388A9}">
      <dgm:prSet/>
      <dgm:spPr/>
      <dgm:t>
        <a:bodyPr/>
        <a:lstStyle/>
        <a:p>
          <a:endParaRPr lang="ru-RU"/>
        </a:p>
      </dgm:t>
    </dgm:pt>
    <dgm:pt modelId="{0D1D2F01-B442-4F6C-8308-69357F93EEBC}" type="pres">
      <dgm:prSet presAssocID="{6EDC7FBC-FA08-4910-A9DE-22AB84B4322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D545CB-27E8-49DB-BF05-CFD7F95DEEE8}" type="pres">
      <dgm:prSet presAssocID="{FFD495DF-639E-4C75-9DE9-9E387D1F81A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7EEE203D-7642-4605-99B7-6151CF5BBFBD}" type="pres">
      <dgm:prSet presAssocID="{CFB0BEDE-0055-4DDF-8D79-2457A988D785}" presName="Accent1" presStyleCnt="0"/>
      <dgm:spPr/>
    </dgm:pt>
    <dgm:pt modelId="{22AAC483-FF03-426D-9B09-99B774289768}" type="pres">
      <dgm:prSet presAssocID="{CFB0BEDE-0055-4DDF-8D79-2457A988D785}" presName="Accent" presStyleLbl="bgShp" presStyleIdx="0" presStyleCnt="6"/>
      <dgm:spPr/>
    </dgm:pt>
    <dgm:pt modelId="{246A7C67-B171-48E0-84E0-01994CB8AD7E}" type="pres">
      <dgm:prSet presAssocID="{CFB0BEDE-0055-4DDF-8D79-2457A988D78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EB1D6-CAB7-4D49-B9AB-13A485BA6EDB}" type="pres">
      <dgm:prSet presAssocID="{98C5B486-F1C1-47A1-BAB1-962F17801FCD}" presName="Accent2" presStyleCnt="0"/>
      <dgm:spPr/>
    </dgm:pt>
    <dgm:pt modelId="{7F24DC89-FDED-4B8B-B7DA-C5BEADEC4212}" type="pres">
      <dgm:prSet presAssocID="{98C5B486-F1C1-47A1-BAB1-962F17801FCD}" presName="Accent" presStyleLbl="bgShp" presStyleIdx="1" presStyleCnt="6"/>
      <dgm:spPr/>
    </dgm:pt>
    <dgm:pt modelId="{8B02AED7-F3EF-41AE-B372-BBD81D812E31}" type="pres">
      <dgm:prSet presAssocID="{98C5B486-F1C1-47A1-BAB1-962F17801FC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3A9A5-7C38-4893-972A-9A830A255FFD}" type="pres">
      <dgm:prSet presAssocID="{0030F9DB-CB69-40BD-98AF-C8469A408BEF}" presName="Accent3" presStyleCnt="0"/>
      <dgm:spPr/>
    </dgm:pt>
    <dgm:pt modelId="{69F3284A-7815-429E-A85C-C4CFE14A04DD}" type="pres">
      <dgm:prSet presAssocID="{0030F9DB-CB69-40BD-98AF-C8469A408BEF}" presName="Accent" presStyleLbl="bgShp" presStyleIdx="2" presStyleCnt="6"/>
      <dgm:spPr/>
    </dgm:pt>
    <dgm:pt modelId="{88D63FBC-3708-45CA-9228-67972B217AEC}" type="pres">
      <dgm:prSet presAssocID="{0030F9DB-CB69-40BD-98AF-C8469A408BE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5D50B-51E6-4944-863F-5ADF708A66A8}" type="pres">
      <dgm:prSet presAssocID="{F218E1D1-5031-4A72-89C3-88DF31ED9FB7}" presName="Accent4" presStyleCnt="0"/>
      <dgm:spPr/>
    </dgm:pt>
    <dgm:pt modelId="{0E3B8841-E2E7-4D97-8B19-765847DC0F29}" type="pres">
      <dgm:prSet presAssocID="{F218E1D1-5031-4A72-89C3-88DF31ED9FB7}" presName="Accent" presStyleLbl="bgShp" presStyleIdx="3" presStyleCnt="6"/>
      <dgm:spPr/>
    </dgm:pt>
    <dgm:pt modelId="{CD0EA596-357C-4017-8AEA-D9FE437159BD}" type="pres">
      <dgm:prSet presAssocID="{F218E1D1-5031-4A72-89C3-88DF31ED9FB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33E87-9F65-4826-8A12-3CC12C17756A}" type="pres">
      <dgm:prSet presAssocID="{90D2777F-3D4B-4439-84B6-6EAA9F0DC0DF}" presName="Accent5" presStyleCnt="0"/>
      <dgm:spPr/>
    </dgm:pt>
    <dgm:pt modelId="{A7652116-B915-4589-86BE-12AC52DAF769}" type="pres">
      <dgm:prSet presAssocID="{90D2777F-3D4B-4439-84B6-6EAA9F0DC0DF}" presName="Accent" presStyleLbl="bgShp" presStyleIdx="4" presStyleCnt="6"/>
      <dgm:spPr/>
    </dgm:pt>
    <dgm:pt modelId="{92856154-F90A-4BFA-82F5-1DBA94D4BD75}" type="pres">
      <dgm:prSet presAssocID="{90D2777F-3D4B-4439-84B6-6EAA9F0DC0D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78742-2ED6-4895-80DF-60E27A8DF7E2}" type="pres">
      <dgm:prSet presAssocID="{4B8036B9-CDDB-4331-9C7F-F832DEF95541}" presName="Accent6" presStyleCnt="0"/>
      <dgm:spPr/>
    </dgm:pt>
    <dgm:pt modelId="{A86D552C-52F9-4622-BF13-4DC9BCD6B624}" type="pres">
      <dgm:prSet presAssocID="{4B8036B9-CDDB-4331-9C7F-F832DEF95541}" presName="Accent" presStyleLbl="bgShp" presStyleIdx="5" presStyleCnt="6"/>
      <dgm:spPr/>
    </dgm:pt>
    <dgm:pt modelId="{03EA1B86-F858-4F51-81DC-C41CB352F4B4}" type="pres">
      <dgm:prSet presAssocID="{4B8036B9-CDDB-4331-9C7F-F832DEF9554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7E7F2E-0733-4C04-BF34-6AE3A195B21A}" type="presOf" srcId="{4B8036B9-CDDB-4331-9C7F-F832DEF95541}" destId="{03EA1B86-F858-4F51-81DC-C41CB352F4B4}" srcOrd="0" destOrd="0" presId="urn:microsoft.com/office/officeart/2011/layout/HexagonRadial"/>
    <dgm:cxn modelId="{26B609F0-BD90-4859-8246-93A8384CB033}" srcId="{FFD495DF-639E-4C75-9DE9-9E387D1F81AC}" destId="{93211F34-356C-4831-B8D3-5B2538648A0C}" srcOrd="6" destOrd="0" parTransId="{5B0CE969-F236-4C33-96B3-8402F8E28993}" sibTransId="{C729BFF7-D2C7-4812-9AF7-609EEB4F5734}"/>
    <dgm:cxn modelId="{E88AE52C-2669-46E8-9ADB-75B056D6AD72}" type="presOf" srcId="{0030F9DB-CB69-40BD-98AF-C8469A408BEF}" destId="{88D63FBC-3708-45CA-9228-67972B217AEC}" srcOrd="0" destOrd="0" presId="urn:microsoft.com/office/officeart/2011/layout/HexagonRadial"/>
    <dgm:cxn modelId="{D600E872-A699-460A-9E3D-31395DF9C566}" srcId="{FFD495DF-639E-4C75-9DE9-9E387D1F81AC}" destId="{98C5B486-F1C1-47A1-BAB1-962F17801FCD}" srcOrd="1" destOrd="0" parTransId="{3415698C-6A51-4FE5-8366-B34506A2B79C}" sibTransId="{65CBC9F4-416B-4EEB-AEB9-038288445E3D}"/>
    <dgm:cxn modelId="{16EBC6C3-D0C1-44D3-8B3D-29F10AC90279}" srcId="{FFD495DF-639E-4C75-9DE9-9E387D1F81AC}" destId="{0030F9DB-CB69-40BD-98AF-C8469A408BEF}" srcOrd="2" destOrd="0" parTransId="{46C6BC0B-D23B-4D19-B2EB-A18BD2003F3B}" sibTransId="{3C72146A-49F0-4A5A-A9BC-C1304BA0D615}"/>
    <dgm:cxn modelId="{B2BB09B8-A160-4568-9B3E-27BC38BDFEAE}" type="presOf" srcId="{6EDC7FBC-FA08-4910-A9DE-22AB84B43221}" destId="{0D1D2F01-B442-4F6C-8308-69357F93EEBC}" srcOrd="0" destOrd="0" presId="urn:microsoft.com/office/officeart/2011/layout/HexagonRadial"/>
    <dgm:cxn modelId="{8AD79CDB-F18F-4CF1-AE4F-C3353D42F607}" srcId="{FFD495DF-639E-4C75-9DE9-9E387D1F81AC}" destId="{90D2777F-3D4B-4439-84B6-6EAA9F0DC0DF}" srcOrd="4" destOrd="0" parTransId="{75041E66-B00B-451D-AEE3-A076E0843896}" sibTransId="{143A2451-FF11-48D6-850F-C5C7A11B6376}"/>
    <dgm:cxn modelId="{1AD0302C-3377-4131-8FFA-FDFDF5501D09}" srcId="{FFD495DF-639E-4C75-9DE9-9E387D1F81AC}" destId="{F218E1D1-5031-4A72-89C3-88DF31ED9FB7}" srcOrd="3" destOrd="0" parTransId="{F4172CD5-448E-4BF0-AD00-B365FBCD972C}" sibTransId="{CFE53EA8-47D1-4EB2-89C6-F26C6F67C655}"/>
    <dgm:cxn modelId="{BB90A339-CBED-4CF2-9AA4-925BC48388A9}" srcId="{6EDC7FBC-FA08-4910-A9DE-22AB84B43221}" destId="{FFD495DF-639E-4C75-9DE9-9E387D1F81AC}" srcOrd="0" destOrd="0" parTransId="{00B23423-CB4C-4478-94EA-DA19A32BE105}" sibTransId="{D71EDFDC-376A-4250-AC75-28411ACC7C33}"/>
    <dgm:cxn modelId="{DCD5F606-19EE-4DD6-9F09-C2F9AC8F547A}" type="presOf" srcId="{98C5B486-F1C1-47A1-BAB1-962F17801FCD}" destId="{8B02AED7-F3EF-41AE-B372-BBD81D812E31}" srcOrd="0" destOrd="0" presId="urn:microsoft.com/office/officeart/2011/layout/HexagonRadial"/>
    <dgm:cxn modelId="{41AB8325-534F-4853-A6F7-0A356B7EF4BD}" srcId="{FFD495DF-639E-4C75-9DE9-9E387D1F81AC}" destId="{B1C50509-7647-4C9A-8FAE-CFFCAE6A78BC}" srcOrd="7" destOrd="0" parTransId="{6A879185-8ECF-457C-9A69-2252622938E9}" sibTransId="{E8EA2C08-E72E-40BC-8FF2-662E3B644F88}"/>
    <dgm:cxn modelId="{A097C392-E81C-4848-AAE3-358776F82662}" type="presOf" srcId="{F218E1D1-5031-4A72-89C3-88DF31ED9FB7}" destId="{CD0EA596-357C-4017-8AEA-D9FE437159BD}" srcOrd="0" destOrd="0" presId="urn:microsoft.com/office/officeart/2011/layout/HexagonRadial"/>
    <dgm:cxn modelId="{D947D915-F30F-4E9B-91C5-99AFB755A693}" type="presOf" srcId="{FFD495DF-639E-4C75-9DE9-9E387D1F81AC}" destId="{D2D545CB-27E8-49DB-BF05-CFD7F95DEEE8}" srcOrd="0" destOrd="0" presId="urn:microsoft.com/office/officeart/2011/layout/HexagonRadial"/>
    <dgm:cxn modelId="{2FD499A3-BF03-4A91-B3EF-6DB7025A871B}" type="presOf" srcId="{90D2777F-3D4B-4439-84B6-6EAA9F0DC0DF}" destId="{92856154-F90A-4BFA-82F5-1DBA94D4BD75}" srcOrd="0" destOrd="0" presId="urn:microsoft.com/office/officeart/2011/layout/HexagonRadial"/>
    <dgm:cxn modelId="{367CCBC8-3D55-4ABC-8BB0-F63E65EC895B}" srcId="{FFD495DF-639E-4C75-9DE9-9E387D1F81AC}" destId="{CFB0BEDE-0055-4DDF-8D79-2457A988D785}" srcOrd="0" destOrd="0" parTransId="{CD261939-63BF-4D1A-9A20-D5B124F65650}" sibTransId="{2A6CD4DB-C816-4D64-B652-7DA60C368001}"/>
    <dgm:cxn modelId="{E5BE409B-7707-4D48-9D06-B5BD40D0DA2B}" srcId="{FFD495DF-639E-4C75-9DE9-9E387D1F81AC}" destId="{4B8036B9-CDDB-4331-9C7F-F832DEF95541}" srcOrd="5" destOrd="0" parTransId="{435FC02B-A9BF-4727-BDEE-8E14AB819478}" sibTransId="{D011C79A-E77B-4DD1-8041-64F7017BEDF0}"/>
    <dgm:cxn modelId="{12203C26-9FE4-44CC-9B8A-25DD27DAB09D}" type="presOf" srcId="{CFB0BEDE-0055-4DDF-8D79-2457A988D785}" destId="{246A7C67-B171-48E0-84E0-01994CB8AD7E}" srcOrd="0" destOrd="0" presId="urn:microsoft.com/office/officeart/2011/layout/HexagonRadial"/>
    <dgm:cxn modelId="{1B44B6FE-58E2-479E-8CE5-FF7048C43E1F}" srcId="{FFD495DF-639E-4C75-9DE9-9E387D1F81AC}" destId="{6B93AF7A-6655-4C9B-B68E-6F843E678BED}" srcOrd="8" destOrd="0" parTransId="{3CD248ED-C52D-4FBE-AC2B-360582A34E1F}" sibTransId="{F38F1845-AAC5-4387-B459-2C2376785A16}"/>
    <dgm:cxn modelId="{F86B888C-42B1-42D6-9270-89514FCD5AAE}" type="presParOf" srcId="{0D1D2F01-B442-4F6C-8308-69357F93EEBC}" destId="{D2D545CB-27E8-49DB-BF05-CFD7F95DEEE8}" srcOrd="0" destOrd="0" presId="urn:microsoft.com/office/officeart/2011/layout/HexagonRadial"/>
    <dgm:cxn modelId="{3B6FD070-CFE9-44A9-93BC-62C5E7436EDD}" type="presParOf" srcId="{0D1D2F01-B442-4F6C-8308-69357F93EEBC}" destId="{7EEE203D-7642-4605-99B7-6151CF5BBFBD}" srcOrd="1" destOrd="0" presId="urn:microsoft.com/office/officeart/2011/layout/HexagonRadial"/>
    <dgm:cxn modelId="{3C2735D8-D507-49C6-BAD2-BBB63715A043}" type="presParOf" srcId="{7EEE203D-7642-4605-99B7-6151CF5BBFBD}" destId="{22AAC483-FF03-426D-9B09-99B774289768}" srcOrd="0" destOrd="0" presId="urn:microsoft.com/office/officeart/2011/layout/HexagonRadial"/>
    <dgm:cxn modelId="{5D8A0E00-BF68-4A8E-B468-2061D5BFAD76}" type="presParOf" srcId="{0D1D2F01-B442-4F6C-8308-69357F93EEBC}" destId="{246A7C67-B171-48E0-84E0-01994CB8AD7E}" srcOrd="2" destOrd="0" presId="urn:microsoft.com/office/officeart/2011/layout/HexagonRadial"/>
    <dgm:cxn modelId="{E6C39CF5-14F4-4F6C-B2DD-136361B998B6}" type="presParOf" srcId="{0D1D2F01-B442-4F6C-8308-69357F93EEBC}" destId="{D04EB1D6-CAB7-4D49-B9AB-13A485BA6EDB}" srcOrd="3" destOrd="0" presId="urn:microsoft.com/office/officeart/2011/layout/HexagonRadial"/>
    <dgm:cxn modelId="{4CCF9D3D-A7E2-42D0-9566-804D9C3DFADC}" type="presParOf" srcId="{D04EB1D6-CAB7-4D49-B9AB-13A485BA6EDB}" destId="{7F24DC89-FDED-4B8B-B7DA-C5BEADEC4212}" srcOrd="0" destOrd="0" presId="urn:microsoft.com/office/officeart/2011/layout/HexagonRadial"/>
    <dgm:cxn modelId="{BD62E9CB-C31E-44AC-B0DF-75407FF16937}" type="presParOf" srcId="{0D1D2F01-B442-4F6C-8308-69357F93EEBC}" destId="{8B02AED7-F3EF-41AE-B372-BBD81D812E31}" srcOrd="4" destOrd="0" presId="urn:microsoft.com/office/officeart/2011/layout/HexagonRadial"/>
    <dgm:cxn modelId="{81934224-EA34-41F8-B22F-312EE2443ED4}" type="presParOf" srcId="{0D1D2F01-B442-4F6C-8308-69357F93EEBC}" destId="{A083A9A5-7C38-4893-972A-9A830A255FFD}" srcOrd="5" destOrd="0" presId="urn:microsoft.com/office/officeart/2011/layout/HexagonRadial"/>
    <dgm:cxn modelId="{5B319AF6-947D-4D73-A93C-1F909DF53407}" type="presParOf" srcId="{A083A9A5-7C38-4893-972A-9A830A255FFD}" destId="{69F3284A-7815-429E-A85C-C4CFE14A04DD}" srcOrd="0" destOrd="0" presId="urn:microsoft.com/office/officeart/2011/layout/HexagonRadial"/>
    <dgm:cxn modelId="{F1C76D82-14D3-4C5C-8420-1971DA647F47}" type="presParOf" srcId="{0D1D2F01-B442-4F6C-8308-69357F93EEBC}" destId="{88D63FBC-3708-45CA-9228-67972B217AEC}" srcOrd="6" destOrd="0" presId="urn:microsoft.com/office/officeart/2011/layout/HexagonRadial"/>
    <dgm:cxn modelId="{EFCAC089-9A3D-43E4-ACFA-C8DFC78CA0DF}" type="presParOf" srcId="{0D1D2F01-B442-4F6C-8308-69357F93EEBC}" destId="{1095D50B-51E6-4944-863F-5ADF708A66A8}" srcOrd="7" destOrd="0" presId="urn:microsoft.com/office/officeart/2011/layout/HexagonRadial"/>
    <dgm:cxn modelId="{30130347-2698-449C-AB37-C3BD99EA08DE}" type="presParOf" srcId="{1095D50B-51E6-4944-863F-5ADF708A66A8}" destId="{0E3B8841-E2E7-4D97-8B19-765847DC0F29}" srcOrd="0" destOrd="0" presId="urn:microsoft.com/office/officeart/2011/layout/HexagonRadial"/>
    <dgm:cxn modelId="{0F665B5C-F8B3-49BD-83C6-0ACAA701DE1B}" type="presParOf" srcId="{0D1D2F01-B442-4F6C-8308-69357F93EEBC}" destId="{CD0EA596-357C-4017-8AEA-D9FE437159BD}" srcOrd="8" destOrd="0" presId="urn:microsoft.com/office/officeart/2011/layout/HexagonRadial"/>
    <dgm:cxn modelId="{4B3FA76A-DC8B-4324-902B-6D4999872A27}" type="presParOf" srcId="{0D1D2F01-B442-4F6C-8308-69357F93EEBC}" destId="{00933E87-9F65-4826-8A12-3CC12C17756A}" srcOrd="9" destOrd="0" presId="urn:microsoft.com/office/officeart/2011/layout/HexagonRadial"/>
    <dgm:cxn modelId="{0479A827-AB3B-49B2-BA34-717F92F3B47C}" type="presParOf" srcId="{00933E87-9F65-4826-8A12-3CC12C17756A}" destId="{A7652116-B915-4589-86BE-12AC52DAF769}" srcOrd="0" destOrd="0" presId="urn:microsoft.com/office/officeart/2011/layout/HexagonRadial"/>
    <dgm:cxn modelId="{5EAC17C7-A5C2-490B-9E63-FF2B516F9E12}" type="presParOf" srcId="{0D1D2F01-B442-4F6C-8308-69357F93EEBC}" destId="{92856154-F90A-4BFA-82F5-1DBA94D4BD75}" srcOrd="10" destOrd="0" presId="urn:microsoft.com/office/officeart/2011/layout/HexagonRadial"/>
    <dgm:cxn modelId="{3502DF18-3293-4CCA-8914-3672FB0F29F1}" type="presParOf" srcId="{0D1D2F01-B442-4F6C-8308-69357F93EEBC}" destId="{CFF78742-2ED6-4895-80DF-60E27A8DF7E2}" srcOrd="11" destOrd="0" presId="urn:microsoft.com/office/officeart/2011/layout/HexagonRadial"/>
    <dgm:cxn modelId="{10781A1D-97A0-4E8E-A5C7-ABE6BEB799BB}" type="presParOf" srcId="{CFF78742-2ED6-4895-80DF-60E27A8DF7E2}" destId="{A86D552C-52F9-4622-BF13-4DC9BCD6B624}" srcOrd="0" destOrd="0" presId="urn:microsoft.com/office/officeart/2011/layout/HexagonRadial"/>
    <dgm:cxn modelId="{168F83B1-FFB1-425D-A8F3-14DA7B995008}" type="presParOf" srcId="{0D1D2F01-B442-4F6C-8308-69357F93EEBC}" destId="{03EA1B86-F858-4F51-81DC-C41CB352F4B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C048B9-3606-499F-8CAA-F5E4BFF65E90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64A32A4-363B-4CEA-8259-FC5D1D70EF51}">
      <dgm:prSet phldrT="[Текст]"/>
      <dgm:spPr/>
      <dgm:t>
        <a:bodyPr/>
        <a:lstStyle/>
        <a:p>
          <a:endParaRPr lang="ru-RU" b="1" dirty="0"/>
        </a:p>
      </dgm:t>
    </dgm:pt>
    <dgm:pt modelId="{0803A0B5-252A-4E6B-8BAC-6E6D8925BE6A}" type="parTrans" cxnId="{86C5DD76-EB6B-415D-BCB4-9FD1B0740815}">
      <dgm:prSet/>
      <dgm:spPr/>
      <dgm:t>
        <a:bodyPr/>
        <a:lstStyle/>
        <a:p>
          <a:endParaRPr lang="ru-RU" b="1"/>
        </a:p>
      </dgm:t>
    </dgm:pt>
    <dgm:pt modelId="{F7F3A717-8D45-4BC4-B666-A1D11516178B}" type="sibTrans" cxnId="{86C5DD76-EB6B-415D-BCB4-9FD1B0740815}">
      <dgm:prSet/>
      <dgm:spPr/>
      <dgm:t>
        <a:bodyPr/>
        <a:lstStyle/>
        <a:p>
          <a:endParaRPr lang="ru-RU" b="1"/>
        </a:p>
      </dgm:t>
    </dgm:pt>
    <dgm:pt modelId="{2817066E-33FE-448F-BC61-8352868D3BDB}">
      <dgm:prSet phldrT="[Текст]"/>
      <dgm:spPr/>
      <dgm:t>
        <a:bodyPr/>
        <a:lstStyle/>
        <a:p>
          <a:r>
            <a:rPr lang="ru-RU" b="1" dirty="0" smtClean="0"/>
            <a:t>Впервые!</a:t>
          </a:r>
          <a:endParaRPr lang="ru-RU" b="1" dirty="0"/>
        </a:p>
      </dgm:t>
    </dgm:pt>
    <dgm:pt modelId="{547037E1-9B1B-4664-B516-1895E468668B}" type="parTrans" cxnId="{3C24857F-62BF-435F-9EE8-BFC3B7B803C2}">
      <dgm:prSet/>
      <dgm:spPr/>
      <dgm:t>
        <a:bodyPr/>
        <a:lstStyle/>
        <a:p>
          <a:endParaRPr lang="ru-RU" b="1"/>
        </a:p>
      </dgm:t>
    </dgm:pt>
    <dgm:pt modelId="{AC0A8EBE-8CBB-4EAD-999B-3144B278AFF4}" type="sibTrans" cxnId="{3C24857F-62BF-435F-9EE8-BFC3B7B803C2}">
      <dgm:prSet/>
      <dgm:spPr/>
      <dgm:t>
        <a:bodyPr/>
        <a:lstStyle/>
        <a:p>
          <a:endParaRPr lang="ru-RU" b="1"/>
        </a:p>
      </dgm:t>
    </dgm:pt>
    <dgm:pt modelId="{30738946-74A9-49E1-A463-3E1F151497B8}">
      <dgm:prSet phldrT="[Текст]"/>
      <dgm:spPr/>
      <dgm:t>
        <a:bodyPr/>
        <a:lstStyle/>
        <a:p>
          <a:r>
            <a:rPr lang="ru-RU" b="1" dirty="0" smtClean="0"/>
            <a:t>Конкурс документальных спектаклей при поддержке Министерства      культуры Российской Федерации</a:t>
          </a:r>
          <a:endParaRPr lang="ru-RU" b="1" dirty="0"/>
        </a:p>
      </dgm:t>
    </dgm:pt>
    <dgm:pt modelId="{C63059A0-68E0-4E6D-9830-C95C096E0E96}" type="parTrans" cxnId="{6563ADB4-F814-49A1-A491-EE2DB73AB9FB}">
      <dgm:prSet/>
      <dgm:spPr/>
      <dgm:t>
        <a:bodyPr/>
        <a:lstStyle/>
        <a:p>
          <a:endParaRPr lang="ru-RU" b="1"/>
        </a:p>
      </dgm:t>
    </dgm:pt>
    <dgm:pt modelId="{03120DBA-5FF8-48BA-9B78-5A7961FB1F54}" type="sibTrans" cxnId="{6563ADB4-F814-49A1-A491-EE2DB73AB9FB}">
      <dgm:prSet/>
      <dgm:spPr/>
      <dgm:t>
        <a:bodyPr/>
        <a:lstStyle/>
        <a:p>
          <a:endParaRPr lang="ru-RU" b="1"/>
        </a:p>
      </dgm:t>
    </dgm:pt>
    <dgm:pt modelId="{CA10A483-0DD5-4A0E-9984-28C10958ABC8}">
      <dgm:prSet phldrT="[Текст]"/>
      <dgm:spPr/>
      <dgm:t>
        <a:bodyPr/>
        <a:lstStyle/>
        <a:p>
          <a:endParaRPr lang="ru-RU" b="1" dirty="0"/>
        </a:p>
      </dgm:t>
    </dgm:pt>
    <dgm:pt modelId="{F7F98E3D-5EA8-42EE-82F6-B802F0795E04}" type="parTrans" cxnId="{232D9C4F-7C0A-4DF8-A897-2DFEE92FF4F4}">
      <dgm:prSet/>
      <dgm:spPr/>
      <dgm:t>
        <a:bodyPr/>
        <a:lstStyle/>
        <a:p>
          <a:endParaRPr lang="ru-RU" b="1"/>
        </a:p>
      </dgm:t>
    </dgm:pt>
    <dgm:pt modelId="{1206CC33-260C-42F4-9B8B-5448688D5AA1}" type="sibTrans" cxnId="{232D9C4F-7C0A-4DF8-A897-2DFEE92FF4F4}">
      <dgm:prSet/>
      <dgm:spPr/>
      <dgm:t>
        <a:bodyPr/>
        <a:lstStyle/>
        <a:p>
          <a:endParaRPr lang="ru-RU" b="1"/>
        </a:p>
      </dgm:t>
    </dgm:pt>
    <dgm:pt modelId="{2FF5B732-F473-43D3-9058-6C28BF35B8D9}">
      <dgm:prSet phldrT="[Текст]"/>
      <dgm:spPr/>
      <dgm:t>
        <a:bodyPr/>
        <a:lstStyle/>
        <a:p>
          <a:endParaRPr lang="ru-RU" b="1" dirty="0"/>
        </a:p>
      </dgm:t>
    </dgm:pt>
    <dgm:pt modelId="{8E667E25-B996-4768-B1F4-CC7E0FD562A8}" type="parTrans" cxnId="{5DE5F096-5F4F-4302-9D0C-EDA72AEAB368}">
      <dgm:prSet/>
      <dgm:spPr/>
      <dgm:t>
        <a:bodyPr/>
        <a:lstStyle/>
        <a:p>
          <a:endParaRPr lang="ru-RU" b="1"/>
        </a:p>
      </dgm:t>
    </dgm:pt>
    <dgm:pt modelId="{010AB358-E43E-42A1-BE0C-AC9F48BD719E}" type="sibTrans" cxnId="{5DE5F096-5F4F-4302-9D0C-EDA72AEAB368}">
      <dgm:prSet/>
      <dgm:spPr/>
      <dgm:t>
        <a:bodyPr/>
        <a:lstStyle/>
        <a:p>
          <a:endParaRPr lang="ru-RU" b="1"/>
        </a:p>
      </dgm:t>
    </dgm:pt>
    <dgm:pt modelId="{763E0211-AD05-42DC-A88F-26A7EF67F9AC}">
      <dgm:prSet/>
      <dgm:spPr/>
      <dgm:t>
        <a:bodyPr/>
        <a:lstStyle/>
        <a:p>
          <a:r>
            <a:rPr lang="ru-RU" b="1" dirty="0" smtClean="0"/>
            <a:t>Конкурс видео историй про реликвии прошлого (грамоты, награды, фотографии)</a:t>
          </a:r>
          <a:endParaRPr lang="ru-RU" b="1" dirty="0"/>
        </a:p>
      </dgm:t>
    </dgm:pt>
    <dgm:pt modelId="{BC967DE3-3E38-4681-AABC-18A2B56F1475}" type="parTrans" cxnId="{D0511C72-358D-40DF-9230-5FC4A49D206F}">
      <dgm:prSet/>
      <dgm:spPr/>
      <dgm:t>
        <a:bodyPr/>
        <a:lstStyle/>
        <a:p>
          <a:endParaRPr lang="ru-RU" b="1"/>
        </a:p>
      </dgm:t>
    </dgm:pt>
    <dgm:pt modelId="{B736638A-5974-4DB2-97BD-A3EF833B7429}" type="sibTrans" cxnId="{D0511C72-358D-40DF-9230-5FC4A49D206F}">
      <dgm:prSet/>
      <dgm:spPr/>
      <dgm:t>
        <a:bodyPr/>
        <a:lstStyle/>
        <a:p>
          <a:endParaRPr lang="ru-RU" b="1"/>
        </a:p>
      </dgm:t>
    </dgm:pt>
    <dgm:pt modelId="{7C730963-6FEB-4EB8-B53F-0805977A5888}">
      <dgm:prSet/>
      <dgm:spPr/>
      <dgm:t>
        <a:bodyPr/>
        <a:lstStyle/>
        <a:p>
          <a:r>
            <a:rPr lang="ru-RU" b="1" dirty="0" smtClean="0"/>
            <a:t>Конкурс видео</a:t>
          </a:r>
          <a:r>
            <a:rPr lang="en-US" b="1" dirty="0" smtClean="0"/>
            <a:t> </a:t>
          </a:r>
          <a:r>
            <a:rPr lang="ru-RU" b="1" dirty="0" smtClean="0"/>
            <a:t>интервью с Созидателем</a:t>
          </a:r>
          <a:endParaRPr lang="ru-RU" b="1" dirty="0"/>
        </a:p>
      </dgm:t>
    </dgm:pt>
    <dgm:pt modelId="{893908C9-BE87-4D31-9FB5-731EEFDA26AD}" type="parTrans" cxnId="{2DC872B1-BA61-41F5-9021-B6F0B3494595}">
      <dgm:prSet/>
      <dgm:spPr/>
      <dgm:t>
        <a:bodyPr/>
        <a:lstStyle/>
        <a:p>
          <a:endParaRPr lang="ru-RU" b="1"/>
        </a:p>
      </dgm:t>
    </dgm:pt>
    <dgm:pt modelId="{7D361B11-9C6E-45BE-8A21-90828155D95E}" type="sibTrans" cxnId="{2DC872B1-BA61-41F5-9021-B6F0B3494595}">
      <dgm:prSet/>
      <dgm:spPr/>
      <dgm:t>
        <a:bodyPr/>
        <a:lstStyle/>
        <a:p>
          <a:endParaRPr lang="ru-RU" b="1"/>
        </a:p>
      </dgm:t>
    </dgm:pt>
    <dgm:pt modelId="{2012C244-D6E6-4D4C-939C-BBC2C6FDC6D3}" type="pres">
      <dgm:prSet presAssocID="{ECC048B9-3606-499F-8CAA-F5E4BFF65E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FE9D5-BFFF-4D62-B618-849220012B21}" type="pres">
      <dgm:prSet presAssocID="{664A32A4-363B-4CEA-8259-FC5D1D70EF51}" presName="composite" presStyleCnt="0"/>
      <dgm:spPr/>
    </dgm:pt>
    <dgm:pt modelId="{7005DC72-4025-4570-AEBE-7F4EAB91113A}" type="pres">
      <dgm:prSet presAssocID="{664A32A4-363B-4CEA-8259-FC5D1D70EF51}" presName="parentText" presStyleLbl="alignNode1" presStyleIdx="0" presStyleCnt="3" custAng="10800000" custScaleX="57575" custLinFactNeighborX="36843" custLinFactNeighborY="-111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A9471-0269-44A3-A5FE-03DB30D59BCC}" type="pres">
      <dgm:prSet presAssocID="{664A32A4-363B-4CEA-8259-FC5D1D70EF51}" presName="descendantText" presStyleLbl="alignAcc1" presStyleIdx="0" presStyleCnt="3" custScaleY="124572" custLinFactNeighborX="-702" custLinFactNeighborY="29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385F4-FFC9-4C04-8A15-E33923360AB5}" type="pres">
      <dgm:prSet presAssocID="{F7F3A717-8D45-4BC4-B666-A1D11516178B}" presName="sp" presStyleCnt="0"/>
      <dgm:spPr/>
    </dgm:pt>
    <dgm:pt modelId="{A61179EE-1902-4C0A-A5A4-14A504C25A79}" type="pres">
      <dgm:prSet presAssocID="{CA10A483-0DD5-4A0E-9984-28C10958ABC8}" presName="composite" presStyleCnt="0"/>
      <dgm:spPr/>
    </dgm:pt>
    <dgm:pt modelId="{75F74EC3-030A-4425-9A1A-310E0A2B4BA0}" type="pres">
      <dgm:prSet presAssocID="{CA10A483-0DD5-4A0E-9984-28C10958ABC8}" presName="parentText" presStyleLbl="alignNode1" presStyleIdx="1" presStyleCnt="3" custAng="10800000" custScaleX="57575" custLinFactNeighborX="36843" custLinFactNeighborY="-52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8284-72AC-4472-9A9F-040A2072EED1}" type="pres">
      <dgm:prSet presAssocID="{CA10A483-0DD5-4A0E-9984-28C10958ABC8}" presName="descendantText" presStyleLbl="alignAcc1" presStyleIdx="1" presStyleCnt="3" custScaleY="128047" custLinFactNeighborX="-702" custLinFactNeighborY="37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9D2E6-3E34-4274-A411-8B64BAA73CA3}" type="pres">
      <dgm:prSet presAssocID="{1206CC33-260C-42F4-9B8B-5448688D5AA1}" presName="sp" presStyleCnt="0"/>
      <dgm:spPr/>
    </dgm:pt>
    <dgm:pt modelId="{EB2A392D-BE53-4234-BB7C-9C63A1E322E4}" type="pres">
      <dgm:prSet presAssocID="{2FF5B732-F473-43D3-9058-6C28BF35B8D9}" presName="composite" presStyleCnt="0"/>
      <dgm:spPr/>
    </dgm:pt>
    <dgm:pt modelId="{17786843-0197-4600-B9FB-2BD10040303D}" type="pres">
      <dgm:prSet presAssocID="{2FF5B732-F473-43D3-9058-6C28BF35B8D9}" presName="parentText" presStyleLbl="alignNode1" presStyleIdx="2" presStyleCnt="3" custAng="10800000" custScaleX="57575" custLinFactNeighborX="36843" custLinFactNeighborY="-21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16E2D-1098-44BA-951C-79CF317E5F10}" type="pres">
      <dgm:prSet presAssocID="{2FF5B732-F473-43D3-9058-6C28BF35B8D9}" presName="descendantText" presStyleLbl="alignAcc1" presStyleIdx="2" presStyleCnt="3" custScaleY="127867" custLinFactNeighborX="-702" custLinFactNeighborY="41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18FA3E-018F-4E94-9FB3-69E1C21B364F}" type="presOf" srcId="{2817066E-33FE-448F-BC61-8352868D3BDB}" destId="{F70A9471-0269-44A3-A5FE-03DB30D59BCC}" srcOrd="0" destOrd="0" presId="urn:microsoft.com/office/officeart/2005/8/layout/chevron2"/>
    <dgm:cxn modelId="{2BA09584-4511-47CE-9FD7-89C666602F87}" type="presOf" srcId="{2FF5B732-F473-43D3-9058-6C28BF35B8D9}" destId="{17786843-0197-4600-B9FB-2BD10040303D}" srcOrd="0" destOrd="0" presId="urn:microsoft.com/office/officeart/2005/8/layout/chevron2"/>
    <dgm:cxn modelId="{2DC872B1-BA61-41F5-9021-B6F0B3494595}" srcId="{CA10A483-0DD5-4A0E-9984-28C10958ABC8}" destId="{7C730963-6FEB-4EB8-B53F-0805977A5888}" srcOrd="0" destOrd="0" parTransId="{893908C9-BE87-4D31-9FB5-731EEFDA26AD}" sibTransId="{7D361B11-9C6E-45BE-8A21-90828155D95E}"/>
    <dgm:cxn modelId="{76F5978F-65E7-4EAD-B179-EE025E3BF0F7}" type="presOf" srcId="{30738946-74A9-49E1-A463-3E1F151497B8}" destId="{F70A9471-0269-44A3-A5FE-03DB30D59BCC}" srcOrd="0" destOrd="1" presId="urn:microsoft.com/office/officeart/2005/8/layout/chevron2"/>
    <dgm:cxn modelId="{D0511C72-358D-40DF-9230-5FC4A49D206F}" srcId="{2FF5B732-F473-43D3-9058-6C28BF35B8D9}" destId="{763E0211-AD05-42DC-A88F-26A7EF67F9AC}" srcOrd="0" destOrd="0" parTransId="{BC967DE3-3E38-4681-AABC-18A2B56F1475}" sibTransId="{B736638A-5974-4DB2-97BD-A3EF833B7429}"/>
    <dgm:cxn modelId="{8AD38EA8-4CA0-4590-AB87-E6006D9E011B}" type="presOf" srcId="{7C730963-6FEB-4EB8-B53F-0805977A5888}" destId="{3F3D8284-72AC-4472-9A9F-040A2072EED1}" srcOrd="0" destOrd="0" presId="urn:microsoft.com/office/officeart/2005/8/layout/chevron2"/>
    <dgm:cxn modelId="{232D9C4F-7C0A-4DF8-A897-2DFEE92FF4F4}" srcId="{ECC048B9-3606-499F-8CAA-F5E4BFF65E90}" destId="{CA10A483-0DD5-4A0E-9984-28C10958ABC8}" srcOrd="1" destOrd="0" parTransId="{F7F98E3D-5EA8-42EE-82F6-B802F0795E04}" sibTransId="{1206CC33-260C-42F4-9B8B-5448688D5AA1}"/>
    <dgm:cxn modelId="{5DE5F096-5F4F-4302-9D0C-EDA72AEAB368}" srcId="{ECC048B9-3606-499F-8CAA-F5E4BFF65E90}" destId="{2FF5B732-F473-43D3-9058-6C28BF35B8D9}" srcOrd="2" destOrd="0" parTransId="{8E667E25-B996-4768-B1F4-CC7E0FD562A8}" sibTransId="{010AB358-E43E-42A1-BE0C-AC9F48BD719E}"/>
    <dgm:cxn modelId="{68B98F05-486C-4807-9E9A-F360F4967C0D}" type="presOf" srcId="{664A32A4-363B-4CEA-8259-FC5D1D70EF51}" destId="{7005DC72-4025-4570-AEBE-7F4EAB91113A}" srcOrd="0" destOrd="0" presId="urn:microsoft.com/office/officeart/2005/8/layout/chevron2"/>
    <dgm:cxn modelId="{0710DA92-880F-40F5-B6F7-7FC558BE8CD3}" type="presOf" srcId="{ECC048B9-3606-499F-8CAA-F5E4BFF65E90}" destId="{2012C244-D6E6-4D4C-939C-BBC2C6FDC6D3}" srcOrd="0" destOrd="0" presId="urn:microsoft.com/office/officeart/2005/8/layout/chevron2"/>
    <dgm:cxn modelId="{6563ADB4-F814-49A1-A491-EE2DB73AB9FB}" srcId="{664A32A4-363B-4CEA-8259-FC5D1D70EF51}" destId="{30738946-74A9-49E1-A463-3E1F151497B8}" srcOrd="1" destOrd="0" parTransId="{C63059A0-68E0-4E6D-9830-C95C096E0E96}" sibTransId="{03120DBA-5FF8-48BA-9B78-5A7961FB1F54}"/>
    <dgm:cxn modelId="{FDEFACEC-1FE0-4CB2-B66F-F6A79DCF1501}" type="presOf" srcId="{CA10A483-0DD5-4A0E-9984-28C10958ABC8}" destId="{75F74EC3-030A-4425-9A1A-310E0A2B4BA0}" srcOrd="0" destOrd="0" presId="urn:microsoft.com/office/officeart/2005/8/layout/chevron2"/>
    <dgm:cxn modelId="{A38BC793-14DC-4641-990D-20CE59C1999D}" type="presOf" srcId="{763E0211-AD05-42DC-A88F-26A7EF67F9AC}" destId="{77B16E2D-1098-44BA-951C-79CF317E5F10}" srcOrd="0" destOrd="0" presId="urn:microsoft.com/office/officeart/2005/8/layout/chevron2"/>
    <dgm:cxn modelId="{86C5DD76-EB6B-415D-BCB4-9FD1B0740815}" srcId="{ECC048B9-3606-499F-8CAA-F5E4BFF65E90}" destId="{664A32A4-363B-4CEA-8259-FC5D1D70EF51}" srcOrd="0" destOrd="0" parTransId="{0803A0B5-252A-4E6B-8BAC-6E6D8925BE6A}" sibTransId="{F7F3A717-8D45-4BC4-B666-A1D11516178B}"/>
    <dgm:cxn modelId="{3C24857F-62BF-435F-9EE8-BFC3B7B803C2}" srcId="{664A32A4-363B-4CEA-8259-FC5D1D70EF51}" destId="{2817066E-33FE-448F-BC61-8352868D3BDB}" srcOrd="0" destOrd="0" parTransId="{547037E1-9B1B-4664-B516-1895E468668B}" sibTransId="{AC0A8EBE-8CBB-4EAD-999B-3144B278AFF4}"/>
    <dgm:cxn modelId="{707D6EC7-8640-42E3-AA12-96FE3781782A}" type="presParOf" srcId="{2012C244-D6E6-4D4C-939C-BBC2C6FDC6D3}" destId="{E9EFE9D5-BFFF-4D62-B618-849220012B21}" srcOrd="0" destOrd="0" presId="urn:microsoft.com/office/officeart/2005/8/layout/chevron2"/>
    <dgm:cxn modelId="{4EA575E2-511F-4CDA-9CE0-F55DD63CD382}" type="presParOf" srcId="{E9EFE9D5-BFFF-4D62-B618-849220012B21}" destId="{7005DC72-4025-4570-AEBE-7F4EAB91113A}" srcOrd="0" destOrd="0" presId="urn:microsoft.com/office/officeart/2005/8/layout/chevron2"/>
    <dgm:cxn modelId="{95CBCAC0-8DF1-4FD4-8497-A718EA5E4C4E}" type="presParOf" srcId="{E9EFE9D5-BFFF-4D62-B618-849220012B21}" destId="{F70A9471-0269-44A3-A5FE-03DB30D59BCC}" srcOrd="1" destOrd="0" presId="urn:microsoft.com/office/officeart/2005/8/layout/chevron2"/>
    <dgm:cxn modelId="{7629730B-3563-4244-B637-6695F033A1A3}" type="presParOf" srcId="{2012C244-D6E6-4D4C-939C-BBC2C6FDC6D3}" destId="{9D1385F4-FFC9-4C04-8A15-E33923360AB5}" srcOrd="1" destOrd="0" presId="urn:microsoft.com/office/officeart/2005/8/layout/chevron2"/>
    <dgm:cxn modelId="{1731A68E-7ECA-42AD-B0E3-3746588D9C2C}" type="presParOf" srcId="{2012C244-D6E6-4D4C-939C-BBC2C6FDC6D3}" destId="{A61179EE-1902-4C0A-A5A4-14A504C25A79}" srcOrd="2" destOrd="0" presId="urn:microsoft.com/office/officeart/2005/8/layout/chevron2"/>
    <dgm:cxn modelId="{E3EB82BD-B307-4C6B-820D-16A06966D579}" type="presParOf" srcId="{A61179EE-1902-4C0A-A5A4-14A504C25A79}" destId="{75F74EC3-030A-4425-9A1A-310E0A2B4BA0}" srcOrd="0" destOrd="0" presId="urn:microsoft.com/office/officeart/2005/8/layout/chevron2"/>
    <dgm:cxn modelId="{93ADB5E4-3852-457C-9240-E813EACB7F30}" type="presParOf" srcId="{A61179EE-1902-4C0A-A5A4-14A504C25A79}" destId="{3F3D8284-72AC-4472-9A9F-040A2072EED1}" srcOrd="1" destOrd="0" presId="urn:microsoft.com/office/officeart/2005/8/layout/chevron2"/>
    <dgm:cxn modelId="{BCE11546-41DB-41C1-BCBF-1AF4AAA12B40}" type="presParOf" srcId="{2012C244-D6E6-4D4C-939C-BBC2C6FDC6D3}" destId="{7F49D2E6-3E34-4274-A411-8B64BAA73CA3}" srcOrd="3" destOrd="0" presId="urn:microsoft.com/office/officeart/2005/8/layout/chevron2"/>
    <dgm:cxn modelId="{3C1A50E6-5874-4E78-8334-D7D9FB03949D}" type="presParOf" srcId="{2012C244-D6E6-4D4C-939C-BBC2C6FDC6D3}" destId="{EB2A392D-BE53-4234-BB7C-9C63A1E322E4}" srcOrd="4" destOrd="0" presId="urn:microsoft.com/office/officeart/2005/8/layout/chevron2"/>
    <dgm:cxn modelId="{6BED542E-C0CA-48E9-B064-99E108C056C5}" type="presParOf" srcId="{EB2A392D-BE53-4234-BB7C-9C63A1E322E4}" destId="{17786843-0197-4600-B9FB-2BD10040303D}" srcOrd="0" destOrd="0" presId="urn:microsoft.com/office/officeart/2005/8/layout/chevron2"/>
    <dgm:cxn modelId="{DAC2E846-2C80-4419-AB06-398E1FA2B4F8}" type="presParOf" srcId="{EB2A392D-BE53-4234-BB7C-9C63A1E322E4}" destId="{77B16E2D-1098-44BA-951C-79CF317E5F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DF1043-A280-419F-88D3-3B3E1202D9B4}" type="doc">
      <dgm:prSet loTypeId="urn:microsoft.com/office/officeart/2008/layout/VerticalCurvedList" loCatId="list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3041AF0-049B-492E-B574-CCEC1E4722E6}">
      <dgm:prSet phldrT="[Текст]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Анализ лучших практик, примененных в других регионах и внедрение на конкретных территориях присутствия. </a:t>
          </a:r>
          <a:endParaRPr lang="ru-RU" dirty="0"/>
        </a:p>
      </dgm:t>
    </dgm:pt>
    <dgm:pt modelId="{80E04C3B-0BAF-41BC-BF9F-C7B767EE27B1}" type="parTrans" cxnId="{612FEBF9-6F77-4625-B650-535551B1242C}">
      <dgm:prSet/>
      <dgm:spPr/>
      <dgm:t>
        <a:bodyPr/>
        <a:lstStyle/>
        <a:p>
          <a:endParaRPr lang="ru-RU"/>
        </a:p>
      </dgm:t>
    </dgm:pt>
    <dgm:pt modelId="{1EDF3A99-D933-40BD-8087-E94B2CD34AB8}" type="sibTrans" cxnId="{612FEBF9-6F77-4625-B650-535551B1242C}">
      <dgm:prSet/>
      <dgm:spPr/>
      <dgm:t>
        <a:bodyPr/>
        <a:lstStyle/>
        <a:p>
          <a:endParaRPr lang="ru-RU"/>
        </a:p>
      </dgm:t>
    </dgm:pt>
    <dgm:pt modelId="{5EBDF06C-19BD-45FB-978D-8278B3ED373F}">
      <dgm:prSet phldrT="[Текст]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Выявление реальных городских проблем для конструктивного диалога с ОМСУ на территориях присутствия.</a:t>
          </a:r>
          <a:endParaRPr lang="ru-RU" dirty="0"/>
        </a:p>
      </dgm:t>
    </dgm:pt>
    <dgm:pt modelId="{0DEA08EC-CB47-4349-A775-368CF104ECC9}" type="parTrans" cxnId="{656818F8-6AF5-4671-BE05-ADAFE5E3E623}">
      <dgm:prSet/>
      <dgm:spPr/>
      <dgm:t>
        <a:bodyPr/>
        <a:lstStyle/>
        <a:p>
          <a:endParaRPr lang="ru-RU"/>
        </a:p>
      </dgm:t>
    </dgm:pt>
    <dgm:pt modelId="{4406AAA9-0D6F-4892-AC2C-C53645FA6E73}" type="sibTrans" cxnId="{656818F8-6AF5-4671-BE05-ADAFE5E3E623}">
      <dgm:prSet/>
      <dgm:spPr/>
      <dgm:t>
        <a:bodyPr/>
        <a:lstStyle/>
        <a:p>
          <a:endParaRPr lang="ru-RU"/>
        </a:p>
      </dgm:t>
    </dgm:pt>
    <dgm:pt modelId="{4D34EE6A-6568-449B-A75E-3D38DEE75889}">
      <dgm:prSet phldrT="[Текст]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Создание механизмов для взаимодействия власти и населения, развитие диалога с общественностью.</a:t>
          </a:r>
          <a:endParaRPr lang="ru-RU" dirty="0"/>
        </a:p>
      </dgm:t>
    </dgm:pt>
    <dgm:pt modelId="{47FCD7B6-4E3E-4869-A0E1-C40AA8190EC2}" type="parTrans" cxnId="{FE8DD8F4-1053-407A-8EDD-3F6EBDB2AAB6}">
      <dgm:prSet/>
      <dgm:spPr/>
      <dgm:t>
        <a:bodyPr/>
        <a:lstStyle/>
        <a:p>
          <a:endParaRPr lang="ru-RU"/>
        </a:p>
      </dgm:t>
    </dgm:pt>
    <dgm:pt modelId="{2CB4D89D-8684-4AC5-B09A-8E34BB192095}" type="sibTrans" cxnId="{FE8DD8F4-1053-407A-8EDD-3F6EBDB2AAB6}">
      <dgm:prSet/>
      <dgm:spPr/>
      <dgm:t>
        <a:bodyPr/>
        <a:lstStyle/>
        <a:p>
          <a:endParaRPr lang="ru-RU"/>
        </a:p>
      </dgm:t>
    </dgm:pt>
    <dgm:pt modelId="{39D54562-E1E9-42E1-8480-54CA42A7016B}">
      <dgm:prSet phldrT="[Текст]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Создание площадки для обмена успешным опытом муниципального управления.</a:t>
          </a:r>
          <a:endParaRPr lang="ru-RU" dirty="0"/>
        </a:p>
      </dgm:t>
    </dgm:pt>
    <dgm:pt modelId="{6F76E7A5-9E75-40B6-963F-8832A5D9C3A7}" type="parTrans" cxnId="{58F1E396-5F52-4F51-9B49-147511E1C1D9}">
      <dgm:prSet/>
      <dgm:spPr/>
      <dgm:t>
        <a:bodyPr/>
        <a:lstStyle/>
        <a:p>
          <a:endParaRPr lang="ru-RU"/>
        </a:p>
      </dgm:t>
    </dgm:pt>
    <dgm:pt modelId="{5FAC3E5E-EB4A-43A1-B2DB-D895860F26C2}" type="sibTrans" cxnId="{58F1E396-5F52-4F51-9B49-147511E1C1D9}">
      <dgm:prSet/>
      <dgm:spPr/>
      <dgm:t>
        <a:bodyPr/>
        <a:lstStyle/>
        <a:p>
          <a:endParaRPr lang="ru-RU"/>
        </a:p>
      </dgm:t>
    </dgm:pt>
    <dgm:pt modelId="{E713FF75-C06D-4EE4-AE32-ACE846340B16}">
      <dgm:prSet phldrT="[Текст]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Создание постоянно действующего канала информирования и взаимодействия с жителями атомных городов.</a:t>
          </a:r>
          <a:endParaRPr lang="ru-RU" dirty="0"/>
        </a:p>
      </dgm:t>
    </dgm:pt>
    <dgm:pt modelId="{50C63462-EBEC-44A0-84B5-78AAA1FF66E9}" type="parTrans" cxnId="{5C1ED608-E8C2-46FE-8709-0069AE305AFE}">
      <dgm:prSet/>
      <dgm:spPr/>
      <dgm:t>
        <a:bodyPr/>
        <a:lstStyle/>
        <a:p>
          <a:endParaRPr lang="ru-RU"/>
        </a:p>
      </dgm:t>
    </dgm:pt>
    <dgm:pt modelId="{F283D62C-15FD-413D-99AB-1917B2D34BAA}" type="sibTrans" cxnId="{5C1ED608-E8C2-46FE-8709-0069AE305AFE}">
      <dgm:prSet/>
      <dgm:spPr/>
      <dgm:t>
        <a:bodyPr/>
        <a:lstStyle/>
        <a:p>
          <a:endParaRPr lang="ru-RU"/>
        </a:p>
      </dgm:t>
    </dgm:pt>
    <dgm:pt modelId="{17B3992B-7768-41F5-A8DE-3EC085627433}" type="pres">
      <dgm:prSet presAssocID="{F5DF1043-A280-419F-88D3-3B3E1202D9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5898CB4-E775-4621-A4D9-05281F116594}" type="pres">
      <dgm:prSet presAssocID="{F5DF1043-A280-419F-88D3-3B3E1202D9B4}" presName="Name1" presStyleCnt="0"/>
      <dgm:spPr/>
      <dgm:t>
        <a:bodyPr/>
        <a:lstStyle/>
        <a:p>
          <a:endParaRPr lang="ru-RU"/>
        </a:p>
      </dgm:t>
    </dgm:pt>
    <dgm:pt modelId="{93E828D2-18CD-4BE0-8ABD-A721C06962EC}" type="pres">
      <dgm:prSet presAssocID="{F5DF1043-A280-419F-88D3-3B3E1202D9B4}" presName="cycle" presStyleCnt="0"/>
      <dgm:spPr/>
      <dgm:t>
        <a:bodyPr/>
        <a:lstStyle/>
        <a:p>
          <a:endParaRPr lang="ru-RU"/>
        </a:p>
      </dgm:t>
    </dgm:pt>
    <dgm:pt modelId="{F320FAEA-EB41-4BE8-BF85-C70C3ABFE4E5}" type="pres">
      <dgm:prSet presAssocID="{F5DF1043-A280-419F-88D3-3B3E1202D9B4}" presName="srcNode" presStyleLbl="node1" presStyleIdx="0" presStyleCnt="5"/>
      <dgm:spPr/>
      <dgm:t>
        <a:bodyPr/>
        <a:lstStyle/>
        <a:p>
          <a:endParaRPr lang="ru-RU"/>
        </a:p>
      </dgm:t>
    </dgm:pt>
    <dgm:pt modelId="{A8385EC5-8A64-47CA-98BB-3D038F4FF0FC}" type="pres">
      <dgm:prSet presAssocID="{F5DF1043-A280-419F-88D3-3B3E1202D9B4}" presName="conn" presStyleLbl="parChTrans1D2" presStyleIdx="0" presStyleCnt="1"/>
      <dgm:spPr/>
      <dgm:t>
        <a:bodyPr/>
        <a:lstStyle/>
        <a:p>
          <a:endParaRPr lang="ru-RU"/>
        </a:p>
      </dgm:t>
    </dgm:pt>
    <dgm:pt modelId="{0541991E-7539-4328-B97A-48BD7440893F}" type="pres">
      <dgm:prSet presAssocID="{F5DF1043-A280-419F-88D3-3B3E1202D9B4}" presName="extraNode" presStyleLbl="node1" presStyleIdx="0" presStyleCnt="5"/>
      <dgm:spPr/>
      <dgm:t>
        <a:bodyPr/>
        <a:lstStyle/>
        <a:p>
          <a:endParaRPr lang="ru-RU"/>
        </a:p>
      </dgm:t>
    </dgm:pt>
    <dgm:pt modelId="{E325EE83-B07F-4883-8192-7103CB994D50}" type="pres">
      <dgm:prSet presAssocID="{F5DF1043-A280-419F-88D3-3B3E1202D9B4}" presName="dstNode" presStyleLbl="node1" presStyleIdx="0" presStyleCnt="5"/>
      <dgm:spPr/>
      <dgm:t>
        <a:bodyPr/>
        <a:lstStyle/>
        <a:p>
          <a:endParaRPr lang="ru-RU"/>
        </a:p>
      </dgm:t>
    </dgm:pt>
    <dgm:pt modelId="{7093CE6E-FDCE-4E97-9408-60F6666A72DE}" type="pres">
      <dgm:prSet presAssocID="{03041AF0-049B-492E-B574-CCEC1E4722E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7C66A-E14E-4D86-8043-42AA10573DF5}" type="pres">
      <dgm:prSet presAssocID="{03041AF0-049B-492E-B574-CCEC1E4722E6}" presName="accent_1" presStyleCnt="0"/>
      <dgm:spPr/>
    </dgm:pt>
    <dgm:pt modelId="{6FA4F5C2-47A7-454D-9D6D-FC428327B065}" type="pres">
      <dgm:prSet presAssocID="{03041AF0-049B-492E-B574-CCEC1E4722E6}" presName="accentRepeatNode" presStyleLbl="solidFgAcc1" presStyleIdx="0" presStyleCnt="5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93360D3-587A-4D2F-AD31-5C1297FEC73C}" type="pres">
      <dgm:prSet presAssocID="{5EBDF06C-19BD-45FB-978D-8278B3ED373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41523-936F-4658-8FA3-B38366E649D6}" type="pres">
      <dgm:prSet presAssocID="{5EBDF06C-19BD-45FB-978D-8278B3ED373F}" presName="accent_2" presStyleCnt="0"/>
      <dgm:spPr/>
    </dgm:pt>
    <dgm:pt modelId="{118127A7-9042-4F69-8AB1-77EBEFCAEEB0}" type="pres">
      <dgm:prSet presAssocID="{5EBDF06C-19BD-45FB-978D-8278B3ED373F}" presName="accentRepeatNode" presStyleLbl="solidFgAcc1" presStyleIdx="1" presStyleCnt="5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94EEC9C-3517-4F90-98EF-3093737957B0}" type="pres">
      <dgm:prSet presAssocID="{4D34EE6A-6568-449B-A75E-3D38DEE7588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0B206-050C-477D-9DC9-B4A7E98BF047}" type="pres">
      <dgm:prSet presAssocID="{4D34EE6A-6568-449B-A75E-3D38DEE75889}" presName="accent_3" presStyleCnt="0"/>
      <dgm:spPr/>
    </dgm:pt>
    <dgm:pt modelId="{CE7BF591-DF72-4201-8F97-4932F44C0343}" type="pres">
      <dgm:prSet presAssocID="{4D34EE6A-6568-449B-A75E-3D38DEE75889}" presName="accentRepeatNode" presStyleLbl="solidFgAcc1" presStyleIdx="2" presStyleCnt="5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340447E-05EB-4F9F-8C70-FE0BE4B02048}" type="pres">
      <dgm:prSet presAssocID="{E713FF75-C06D-4EE4-AE32-ACE846340B1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0F33C-8909-40DF-9884-BA8756972B88}" type="pres">
      <dgm:prSet presAssocID="{E713FF75-C06D-4EE4-AE32-ACE846340B16}" presName="accent_4" presStyleCnt="0"/>
      <dgm:spPr/>
    </dgm:pt>
    <dgm:pt modelId="{1427CEC4-6C28-4A1A-BBC0-23D928B96B3B}" type="pres">
      <dgm:prSet presAssocID="{E713FF75-C06D-4EE4-AE32-ACE846340B16}" presName="accentRepeatNode" presStyleLbl="solidFgAcc1" presStyleIdx="3" presStyleCnt="5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459FD46-EFB0-4D0D-B5DD-18050F6BD40F}" type="pres">
      <dgm:prSet presAssocID="{39D54562-E1E9-42E1-8480-54CA42A7016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DB5A5-3142-4F6B-912C-307BCEEFD96E}" type="pres">
      <dgm:prSet presAssocID="{39D54562-E1E9-42E1-8480-54CA42A7016B}" presName="accent_5" presStyleCnt="0"/>
      <dgm:spPr/>
    </dgm:pt>
    <dgm:pt modelId="{0A6E1ED7-816A-4FE9-8B3A-82AE29E5FE79}" type="pres">
      <dgm:prSet presAssocID="{39D54562-E1E9-42E1-8480-54CA42A7016B}" presName="accentRepeatNode" presStyleLbl="solidFgAcc1" presStyleIdx="4" presStyleCnt="5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6DFD5B00-AC52-4D2B-B6F4-8900286ECC61}" type="presOf" srcId="{E713FF75-C06D-4EE4-AE32-ACE846340B16}" destId="{6340447E-05EB-4F9F-8C70-FE0BE4B02048}" srcOrd="0" destOrd="0" presId="urn:microsoft.com/office/officeart/2008/layout/VerticalCurvedList"/>
    <dgm:cxn modelId="{61B99A02-7A7E-43A8-AFA1-E960B7672C80}" type="presOf" srcId="{5EBDF06C-19BD-45FB-978D-8278B3ED373F}" destId="{393360D3-587A-4D2F-AD31-5C1297FEC73C}" srcOrd="0" destOrd="0" presId="urn:microsoft.com/office/officeart/2008/layout/VerticalCurvedList"/>
    <dgm:cxn modelId="{612FEBF9-6F77-4625-B650-535551B1242C}" srcId="{F5DF1043-A280-419F-88D3-3B3E1202D9B4}" destId="{03041AF0-049B-492E-B574-CCEC1E4722E6}" srcOrd="0" destOrd="0" parTransId="{80E04C3B-0BAF-41BC-BF9F-C7B767EE27B1}" sibTransId="{1EDF3A99-D933-40BD-8087-E94B2CD34AB8}"/>
    <dgm:cxn modelId="{00DB5555-70C4-4782-A0C6-13FE2166B237}" type="presOf" srcId="{F5DF1043-A280-419F-88D3-3B3E1202D9B4}" destId="{17B3992B-7768-41F5-A8DE-3EC085627433}" srcOrd="0" destOrd="0" presId="urn:microsoft.com/office/officeart/2008/layout/VerticalCurvedList"/>
    <dgm:cxn modelId="{5F1B5B50-3238-430F-947F-93AC14BA0A4E}" type="presOf" srcId="{03041AF0-049B-492E-B574-CCEC1E4722E6}" destId="{7093CE6E-FDCE-4E97-9408-60F6666A72DE}" srcOrd="0" destOrd="0" presId="urn:microsoft.com/office/officeart/2008/layout/VerticalCurvedList"/>
    <dgm:cxn modelId="{FE8DD8F4-1053-407A-8EDD-3F6EBDB2AAB6}" srcId="{F5DF1043-A280-419F-88D3-3B3E1202D9B4}" destId="{4D34EE6A-6568-449B-A75E-3D38DEE75889}" srcOrd="2" destOrd="0" parTransId="{47FCD7B6-4E3E-4869-A0E1-C40AA8190EC2}" sibTransId="{2CB4D89D-8684-4AC5-B09A-8E34BB192095}"/>
    <dgm:cxn modelId="{656818F8-6AF5-4671-BE05-ADAFE5E3E623}" srcId="{F5DF1043-A280-419F-88D3-3B3E1202D9B4}" destId="{5EBDF06C-19BD-45FB-978D-8278B3ED373F}" srcOrd="1" destOrd="0" parTransId="{0DEA08EC-CB47-4349-A775-368CF104ECC9}" sibTransId="{4406AAA9-0D6F-4892-AC2C-C53645FA6E73}"/>
    <dgm:cxn modelId="{DD10B647-8524-417F-A82F-1841476B3508}" type="presOf" srcId="{4D34EE6A-6568-449B-A75E-3D38DEE75889}" destId="{794EEC9C-3517-4F90-98EF-3093737957B0}" srcOrd="0" destOrd="0" presId="urn:microsoft.com/office/officeart/2008/layout/VerticalCurvedList"/>
    <dgm:cxn modelId="{A249D92E-7B8E-4046-8D96-964322F723D4}" type="presOf" srcId="{39D54562-E1E9-42E1-8480-54CA42A7016B}" destId="{5459FD46-EFB0-4D0D-B5DD-18050F6BD40F}" srcOrd="0" destOrd="0" presId="urn:microsoft.com/office/officeart/2008/layout/VerticalCurvedList"/>
    <dgm:cxn modelId="{8C6DA99D-417B-4D59-B33E-7822337E1762}" type="presOf" srcId="{1EDF3A99-D933-40BD-8087-E94B2CD34AB8}" destId="{A8385EC5-8A64-47CA-98BB-3D038F4FF0FC}" srcOrd="0" destOrd="0" presId="urn:microsoft.com/office/officeart/2008/layout/VerticalCurvedList"/>
    <dgm:cxn modelId="{5C1ED608-E8C2-46FE-8709-0069AE305AFE}" srcId="{F5DF1043-A280-419F-88D3-3B3E1202D9B4}" destId="{E713FF75-C06D-4EE4-AE32-ACE846340B16}" srcOrd="3" destOrd="0" parTransId="{50C63462-EBEC-44A0-84B5-78AAA1FF66E9}" sibTransId="{F283D62C-15FD-413D-99AB-1917B2D34BAA}"/>
    <dgm:cxn modelId="{58F1E396-5F52-4F51-9B49-147511E1C1D9}" srcId="{F5DF1043-A280-419F-88D3-3B3E1202D9B4}" destId="{39D54562-E1E9-42E1-8480-54CA42A7016B}" srcOrd="4" destOrd="0" parTransId="{6F76E7A5-9E75-40B6-963F-8832A5D9C3A7}" sibTransId="{5FAC3E5E-EB4A-43A1-B2DB-D895860F26C2}"/>
    <dgm:cxn modelId="{D19415F5-CD5D-46DD-835B-56687A16DE4D}" type="presParOf" srcId="{17B3992B-7768-41F5-A8DE-3EC085627433}" destId="{25898CB4-E775-4621-A4D9-05281F116594}" srcOrd="0" destOrd="0" presId="urn:microsoft.com/office/officeart/2008/layout/VerticalCurvedList"/>
    <dgm:cxn modelId="{CE22AE99-3818-40E8-8EA2-2D978EECB34B}" type="presParOf" srcId="{25898CB4-E775-4621-A4D9-05281F116594}" destId="{93E828D2-18CD-4BE0-8ABD-A721C06962EC}" srcOrd="0" destOrd="0" presId="urn:microsoft.com/office/officeart/2008/layout/VerticalCurvedList"/>
    <dgm:cxn modelId="{D35BC824-1608-4F76-B763-975AB374184F}" type="presParOf" srcId="{93E828D2-18CD-4BE0-8ABD-A721C06962EC}" destId="{F320FAEA-EB41-4BE8-BF85-C70C3ABFE4E5}" srcOrd="0" destOrd="0" presId="urn:microsoft.com/office/officeart/2008/layout/VerticalCurvedList"/>
    <dgm:cxn modelId="{3BE2C5F1-C59B-4133-B85E-57889843B0E0}" type="presParOf" srcId="{93E828D2-18CD-4BE0-8ABD-A721C06962EC}" destId="{A8385EC5-8A64-47CA-98BB-3D038F4FF0FC}" srcOrd="1" destOrd="0" presId="urn:microsoft.com/office/officeart/2008/layout/VerticalCurvedList"/>
    <dgm:cxn modelId="{8175F5A1-211D-499F-8D21-B19F1D128B7F}" type="presParOf" srcId="{93E828D2-18CD-4BE0-8ABD-A721C06962EC}" destId="{0541991E-7539-4328-B97A-48BD7440893F}" srcOrd="2" destOrd="0" presId="urn:microsoft.com/office/officeart/2008/layout/VerticalCurvedList"/>
    <dgm:cxn modelId="{2CDDE101-3887-42C6-B29D-B4885F370EB7}" type="presParOf" srcId="{93E828D2-18CD-4BE0-8ABD-A721C06962EC}" destId="{E325EE83-B07F-4883-8192-7103CB994D50}" srcOrd="3" destOrd="0" presId="urn:microsoft.com/office/officeart/2008/layout/VerticalCurvedList"/>
    <dgm:cxn modelId="{D28DC0ED-EC57-4856-971E-026F9A8A842C}" type="presParOf" srcId="{25898CB4-E775-4621-A4D9-05281F116594}" destId="{7093CE6E-FDCE-4E97-9408-60F6666A72DE}" srcOrd="1" destOrd="0" presId="urn:microsoft.com/office/officeart/2008/layout/VerticalCurvedList"/>
    <dgm:cxn modelId="{C1F000C8-4703-4319-BA1B-C7F6C9DF8631}" type="presParOf" srcId="{25898CB4-E775-4621-A4D9-05281F116594}" destId="{7B57C66A-E14E-4D86-8043-42AA10573DF5}" srcOrd="2" destOrd="0" presId="urn:microsoft.com/office/officeart/2008/layout/VerticalCurvedList"/>
    <dgm:cxn modelId="{400D905C-E4B0-454C-8161-F9808ACA12CB}" type="presParOf" srcId="{7B57C66A-E14E-4D86-8043-42AA10573DF5}" destId="{6FA4F5C2-47A7-454D-9D6D-FC428327B065}" srcOrd="0" destOrd="0" presId="urn:microsoft.com/office/officeart/2008/layout/VerticalCurvedList"/>
    <dgm:cxn modelId="{6B31DEE5-FEA3-4E06-9105-B669B084F6F1}" type="presParOf" srcId="{25898CB4-E775-4621-A4D9-05281F116594}" destId="{393360D3-587A-4D2F-AD31-5C1297FEC73C}" srcOrd="3" destOrd="0" presId="urn:microsoft.com/office/officeart/2008/layout/VerticalCurvedList"/>
    <dgm:cxn modelId="{F160E17D-35D7-4595-B7BD-72B65228ECF8}" type="presParOf" srcId="{25898CB4-E775-4621-A4D9-05281F116594}" destId="{7D341523-936F-4658-8FA3-B38366E649D6}" srcOrd="4" destOrd="0" presId="urn:microsoft.com/office/officeart/2008/layout/VerticalCurvedList"/>
    <dgm:cxn modelId="{982BA799-AE90-4021-BE0F-256588CF91DE}" type="presParOf" srcId="{7D341523-936F-4658-8FA3-B38366E649D6}" destId="{118127A7-9042-4F69-8AB1-77EBEFCAEEB0}" srcOrd="0" destOrd="0" presId="urn:microsoft.com/office/officeart/2008/layout/VerticalCurvedList"/>
    <dgm:cxn modelId="{21F4F345-1F7D-4C91-A308-BE69CA4F2C6D}" type="presParOf" srcId="{25898CB4-E775-4621-A4D9-05281F116594}" destId="{794EEC9C-3517-4F90-98EF-3093737957B0}" srcOrd="5" destOrd="0" presId="urn:microsoft.com/office/officeart/2008/layout/VerticalCurvedList"/>
    <dgm:cxn modelId="{87A36EDD-6EF6-426F-A59E-ACE69EA1D823}" type="presParOf" srcId="{25898CB4-E775-4621-A4D9-05281F116594}" destId="{C1B0B206-050C-477D-9DC9-B4A7E98BF047}" srcOrd="6" destOrd="0" presId="urn:microsoft.com/office/officeart/2008/layout/VerticalCurvedList"/>
    <dgm:cxn modelId="{743B83FF-31C1-44E3-A6ED-E07E35BC491C}" type="presParOf" srcId="{C1B0B206-050C-477D-9DC9-B4A7E98BF047}" destId="{CE7BF591-DF72-4201-8F97-4932F44C0343}" srcOrd="0" destOrd="0" presId="urn:microsoft.com/office/officeart/2008/layout/VerticalCurvedList"/>
    <dgm:cxn modelId="{D99D6DEF-56FB-4893-A067-769E3A448C75}" type="presParOf" srcId="{25898CB4-E775-4621-A4D9-05281F116594}" destId="{6340447E-05EB-4F9F-8C70-FE0BE4B02048}" srcOrd="7" destOrd="0" presId="urn:microsoft.com/office/officeart/2008/layout/VerticalCurvedList"/>
    <dgm:cxn modelId="{F4FB2F87-5B46-43AE-B643-3C30D85F9B9E}" type="presParOf" srcId="{25898CB4-E775-4621-A4D9-05281F116594}" destId="{1BA0F33C-8909-40DF-9884-BA8756972B88}" srcOrd="8" destOrd="0" presId="urn:microsoft.com/office/officeart/2008/layout/VerticalCurvedList"/>
    <dgm:cxn modelId="{87DE4846-5669-4A71-A13C-651761DAA3AC}" type="presParOf" srcId="{1BA0F33C-8909-40DF-9884-BA8756972B88}" destId="{1427CEC4-6C28-4A1A-BBC0-23D928B96B3B}" srcOrd="0" destOrd="0" presId="urn:microsoft.com/office/officeart/2008/layout/VerticalCurvedList"/>
    <dgm:cxn modelId="{A68D9FF2-28EE-4066-BAE8-98383703F5EC}" type="presParOf" srcId="{25898CB4-E775-4621-A4D9-05281F116594}" destId="{5459FD46-EFB0-4D0D-B5DD-18050F6BD40F}" srcOrd="9" destOrd="0" presId="urn:microsoft.com/office/officeart/2008/layout/VerticalCurvedList"/>
    <dgm:cxn modelId="{4C8C0A86-7D88-481C-A405-ABA0D4EE3115}" type="presParOf" srcId="{25898CB4-E775-4621-A4D9-05281F116594}" destId="{37BDB5A5-3142-4F6B-912C-307BCEEFD96E}" srcOrd="10" destOrd="0" presId="urn:microsoft.com/office/officeart/2008/layout/VerticalCurvedList"/>
    <dgm:cxn modelId="{54BB3A4E-319A-48B9-B8C9-F39A2C630B95}" type="presParOf" srcId="{37BDB5A5-3142-4F6B-912C-307BCEEFD96E}" destId="{0A6E1ED7-816A-4FE9-8B3A-82AE29E5FE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C048B9-3606-499F-8CAA-F5E4BFF65E90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64A32A4-363B-4CEA-8259-FC5D1D70EF51}">
      <dgm:prSet phldrT="[Текст]"/>
      <dgm:spPr/>
      <dgm:t>
        <a:bodyPr/>
        <a:lstStyle/>
        <a:p>
          <a:endParaRPr lang="ru-RU" b="1" dirty="0"/>
        </a:p>
      </dgm:t>
    </dgm:pt>
    <dgm:pt modelId="{0803A0B5-252A-4E6B-8BAC-6E6D8925BE6A}" type="parTrans" cxnId="{86C5DD76-EB6B-415D-BCB4-9FD1B0740815}">
      <dgm:prSet/>
      <dgm:spPr/>
      <dgm:t>
        <a:bodyPr/>
        <a:lstStyle/>
        <a:p>
          <a:endParaRPr lang="ru-RU" b="1"/>
        </a:p>
      </dgm:t>
    </dgm:pt>
    <dgm:pt modelId="{F7F3A717-8D45-4BC4-B666-A1D11516178B}" type="sibTrans" cxnId="{86C5DD76-EB6B-415D-BCB4-9FD1B0740815}">
      <dgm:prSet/>
      <dgm:spPr/>
      <dgm:t>
        <a:bodyPr/>
        <a:lstStyle/>
        <a:p>
          <a:endParaRPr lang="ru-RU" b="1"/>
        </a:p>
      </dgm:t>
    </dgm:pt>
    <dgm:pt modelId="{2817066E-33FE-448F-BC61-8352868D3BDB}">
      <dgm:prSet phldrT="[Текст]"/>
      <dgm:spPr/>
      <dgm:t>
        <a:bodyPr/>
        <a:lstStyle/>
        <a:p>
          <a:r>
            <a:rPr lang="ru-RU" b="1" dirty="0" smtClean="0"/>
            <a:t>Формирование активного сообщества и создание сети  для конструктивного диалога с ОМСУ и ГК в целях развития территории</a:t>
          </a:r>
          <a:endParaRPr lang="ru-RU" b="1" dirty="0"/>
        </a:p>
      </dgm:t>
    </dgm:pt>
    <dgm:pt modelId="{547037E1-9B1B-4664-B516-1895E468668B}" type="parTrans" cxnId="{3C24857F-62BF-435F-9EE8-BFC3B7B803C2}">
      <dgm:prSet/>
      <dgm:spPr/>
      <dgm:t>
        <a:bodyPr/>
        <a:lstStyle/>
        <a:p>
          <a:endParaRPr lang="ru-RU" b="1"/>
        </a:p>
      </dgm:t>
    </dgm:pt>
    <dgm:pt modelId="{AC0A8EBE-8CBB-4EAD-999B-3144B278AFF4}" type="sibTrans" cxnId="{3C24857F-62BF-435F-9EE8-BFC3B7B803C2}">
      <dgm:prSet/>
      <dgm:spPr/>
      <dgm:t>
        <a:bodyPr/>
        <a:lstStyle/>
        <a:p>
          <a:endParaRPr lang="ru-RU" b="1"/>
        </a:p>
      </dgm:t>
    </dgm:pt>
    <dgm:pt modelId="{CA10A483-0DD5-4A0E-9984-28C10958ABC8}">
      <dgm:prSet phldrT="[Текст]"/>
      <dgm:spPr/>
      <dgm:t>
        <a:bodyPr/>
        <a:lstStyle/>
        <a:p>
          <a:endParaRPr lang="ru-RU" b="1" dirty="0"/>
        </a:p>
      </dgm:t>
    </dgm:pt>
    <dgm:pt modelId="{F7F98E3D-5EA8-42EE-82F6-B802F0795E04}" type="parTrans" cxnId="{232D9C4F-7C0A-4DF8-A897-2DFEE92FF4F4}">
      <dgm:prSet/>
      <dgm:spPr/>
      <dgm:t>
        <a:bodyPr/>
        <a:lstStyle/>
        <a:p>
          <a:endParaRPr lang="ru-RU" b="1"/>
        </a:p>
      </dgm:t>
    </dgm:pt>
    <dgm:pt modelId="{1206CC33-260C-42F4-9B8B-5448688D5AA1}" type="sibTrans" cxnId="{232D9C4F-7C0A-4DF8-A897-2DFEE92FF4F4}">
      <dgm:prSet/>
      <dgm:spPr/>
      <dgm:t>
        <a:bodyPr/>
        <a:lstStyle/>
        <a:p>
          <a:endParaRPr lang="ru-RU" b="1"/>
        </a:p>
      </dgm:t>
    </dgm:pt>
    <dgm:pt modelId="{2FF5B732-F473-43D3-9058-6C28BF35B8D9}">
      <dgm:prSet phldrT="[Текст]"/>
      <dgm:spPr/>
      <dgm:t>
        <a:bodyPr/>
        <a:lstStyle/>
        <a:p>
          <a:endParaRPr lang="ru-RU" b="1" dirty="0"/>
        </a:p>
      </dgm:t>
    </dgm:pt>
    <dgm:pt modelId="{8E667E25-B996-4768-B1F4-CC7E0FD562A8}" type="parTrans" cxnId="{5DE5F096-5F4F-4302-9D0C-EDA72AEAB368}">
      <dgm:prSet/>
      <dgm:spPr/>
      <dgm:t>
        <a:bodyPr/>
        <a:lstStyle/>
        <a:p>
          <a:endParaRPr lang="ru-RU" b="1"/>
        </a:p>
      </dgm:t>
    </dgm:pt>
    <dgm:pt modelId="{010AB358-E43E-42A1-BE0C-AC9F48BD719E}" type="sibTrans" cxnId="{5DE5F096-5F4F-4302-9D0C-EDA72AEAB368}">
      <dgm:prSet/>
      <dgm:spPr/>
      <dgm:t>
        <a:bodyPr/>
        <a:lstStyle/>
        <a:p>
          <a:endParaRPr lang="ru-RU" b="1"/>
        </a:p>
      </dgm:t>
    </dgm:pt>
    <dgm:pt modelId="{763E0211-AD05-42DC-A88F-26A7EF67F9AC}">
      <dgm:prSet/>
      <dgm:spPr/>
      <dgm:t>
        <a:bodyPr/>
        <a:lstStyle/>
        <a:p>
          <a:r>
            <a:rPr lang="ru-RU" b="1" dirty="0" smtClean="0"/>
            <a:t>Выявление и поддержка «Народных инициатив» и лучших практик </a:t>
          </a:r>
          <a:endParaRPr lang="ru-RU" b="1" dirty="0"/>
        </a:p>
      </dgm:t>
    </dgm:pt>
    <dgm:pt modelId="{BC967DE3-3E38-4681-AABC-18A2B56F1475}" type="parTrans" cxnId="{D0511C72-358D-40DF-9230-5FC4A49D206F}">
      <dgm:prSet/>
      <dgm:spPr/>
      <dgm:t>
        <a:bodyPr/>
        <a:lstStyle/>
        <a:p>
          <a:endParaRPr lang="ru-RU" b="1"/>
        </a:p>
      </dgm:t>
    </dgm:pt>
    <dgm:pt modelId="{B736638A-5974-4DB2-97BD-A3EF833B7429}" type="sibTrans" cxnId="{D0511C72-358D-40DF-9230-5FC4A49D206F}">
      <dgm:prSet/>
      <dgm:spPr/>
      <dgm:t>
        <a:bodyPr/>
        <a:lstStyle/>
        <a:p>
          <a:endParaRPr lang="ru-RU" b="1"/>
        </a:p>
      </dgm:t>
    </dgm:pt>
    <dgm:pt modelId="{7C730963-6FEB-4EB8-B53F-0805977A5888}">
      <dgm:prSet/>
      <dgm:spPr/>
      <dgm:t>
        <a:bodyPr/>
        <a:lstStyle/>
        <a:p>
          <a:r>
            <a:rPr lang="ru-RU" b="1" dirty="0" smtClean="0"/>
            <a:t>Создание эффективных  стандартов и каналов коммуникации</a:t>
          </a:r>
          <a:endParaRPr lang="ru-RU" b="1" dirty="0"/>
        </a:p>
      </dgm:t>
    </dgm:pt>
    <dgm:pt modelId="{893908C9-BE87-4D31-9FB5-731EEFDA26AD}" type="parTrans" cxnId="{2DC872B1-BA61-41F5-9021-B6F0B3494595}">
      <dgm:prSet/>
      <dgm:spPr/>
      <dgm:t>
        <a:bodyPr/>
        <a:lstStyle/>
        <a:p>
          <a:endParaRPr lang="ru-RU" b="1"/>
        </a:p>
      </dgm:t>
    </dgm:pt>
    <dgm:pt modelId="{7D361B11-9C6E-45BE-8A21-90828155D95E}" type="sibTrans" cxnId="{2DC872B1-BA61-41F5-9021-B6F0B3494595}">
      <dgm:prSet/>
      <dgm:spPr/>
      <dgm:t>
        <a:bodyPr/>
        <a:lstStyle/>
        <a:p>
          <a:endParaRPr lang="ru-RU" b="1"/>
        </a:p>
      </dgm:t>
    </dgm:pt>
    <dgm:pt modelId="{2012C244-D6E6-4D4C-939C-BBC2C6FDC6D3}" type="pres">
      <dgm:prSet presAssocID="{ECC048B9-3606-499F-8CAA-F5E4BFF65E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FE9D5-BFFF-4D62-B618-849220012B21}" type="pres">
      <dgm:prSet presAssocID="{664A32A4-363B-4CEA-8259-FC5D1D70EF51}" presName="composite" presStyleCnt="0"/>
      <dgm:spPr/>
    </dgm:pt>
    <dgm:pt modelId="{7005DC72-4025-4570-AEBE-7F4EAB91113A}" type="pres">
      <dgm:prSet presAssocID="{664A32A4-363B-4CEA-8259-FC5D1D70EF51}" presName="parentText" presStyleLbl="alignNode1" presStyleIdx="0" presStyleCnt="3" custAng="10800000" custScaleX="57575" custLinFactNeighborX="36843" custLinFactNeighborY="-111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A9471-0269-44A3-A5FE-03DB30D59BCC}" type="pres">
      <dgm:prSet presAssocID="{664A32A4-363B-4CEA-8259-FC5D1D70EF51}" presName="descendantText" presStyleLbl="alignAcc1" presStyleIdx="0" presStyleCnt="3" custScaleY="124572" custLinFactNeighborX="-702" custLinFactNeighborY="29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385F4-FFC9-4C04-8A15-E33923360AB5}" type="pres">
      <dgm:prSet presAssocID="{F7F3A717-8D45-4BC4-B666-A1D11516178B}" presName="sp" presStyleCnt="0"/>
      <dgm:spPr/>
    </dgm:pt>
    <dgm:pt modelId="{A61179EE-1902-4C0A-A5A4-14A504C25A79}" type="pres">
      <dgm:prSet presAssocID="{CA10A483-0DD5-4A0E-9984-28C10958ABC8}" presName="composite" presStyleCnt="0"/>
      <dgm:spPr/>
    </dgm:pt>
    <dgm:pt modelId="{75F74EC3-030A-4425-9A1A-310E0A2B4BA0}" type="pres">
      <dgm:prSet presAssocID="{CA10A483-0DD5-4A0E-9984-28C10958ABC8}" presName="parentText" presStyleLbl="alignNode1" presStyleIdx="1" presStyleCnt="3" custAng="10800000" custScaleX="57575" custLinFactNeighborX="36843" custLinFactNeighborY="-48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8284-72AC-4472-9A9F-040A2072EED1}" type="pres">
      <dgm:prSet presAssocID="{CA10A483-0DD5-4A0E-9984-28C10958ABC8}" presName="descendantText" presStyleLbl="alignAcc1" presStyleIdx="1" presStyleCnt="3" custScaleY="128047" custLinFactNeighborX="-702" custLinFactNeighborY="37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9D2E6-3E34-4274-A411-8B64BAA73CA3}" type="pres">
      <dgm:prSet presAssocID="{1206CC33-260C-42F4-9B8B-5448688D5AA1}" presName="sp" presStyleCnt="0"/>
      <dgm:spPr/>
    </dgm:pt>
    <dgm:pt modelId="{EB2A392D-BE53-4234-BB7C-9C63A1E322E4}" type="pres">
      <dgm:prSet presAssocID="{2FF5B732-F473-43D3-9058-6C28BF35B8D9}" presName="composite" presStyleCnt="0"/>
      <dgm:spPr/>
    </dgm:pt>
    <dgm:pt modelId="{17786843-0197-4600-B9FB-2BD10040303D}" type="pres">
      <dgm:prSet presAssocID="{2FF5B732-F473-43D3-9058-6C28BF35B8D9}" presName="parentText" presStyleLbl="alignNode1" presStyleIdx="2" presStyleCnt="3" custAng="10800000" custScaleX="57575" custLinFactNeighborX="36843" custLinFactNeighborY="-21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16E2D-1098-44BA-951C-79CF317E5F10}" type="pres">
      <dgm:prSet presAssocID="{2FF5B732-F473-43D3-9058-6C28BF35B8D9}" presName="descendantText" presStyleLbl="alignAcc1" presStyleIdx="2" presStyleCnt="3" custScaleY="127867" custLinFactNeighborX="-702" custLinFactNeighborY="41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C872B1-BA61-41F5-9021-B6F0B3494595}" srcId="{CA10A483-0DD5-4A0E-9984-28C10958ABC8}" destId="{7C730963-6FEB-4EB8-B53F-0805977A5888}" srcOrd="0" destOrd="0" parTransId="{893908C9-BE87-4D31-9FB5-731EEFDA26AD}" sibTransId="{7D361B11-9C6E-45BE-8A21-90828155D95E}"/>
    <dgm:cxn modelId="{28F6A030-A8D8-42EA-8388-873E8D3333BF}" type="presOf" srcId="{ECC048B9-3606-499F-8CAA-F5E4BFF65E90}" destId="{2012C244-D6E6-4D4C-939C-BBC2C6FDC6D3}" srcOrd="0" destOrd="0" presId="urn:microsoft.com/office/officeart/2005/8/layout/chevron2"/>
    <dgm:cxn modelId="{D0511C72-358D-40DF-9230-5FC4A49D206F}" srcId="{2FF5B732-F473-43D3-9058-6C28BF35B8D9}" destId="{763E0211-AD05-42DC-A88F-26A7EF67F9AC}" srcOrd="0" destOrd="0" parTransId="{BC967DE3-3E38-4681-AABC-18A2B56F1475}" sibTransId="{B736638A-5974-4DB2-97BD-A3EF833B7429}"/>
    <dgm:cxn modelId="{232D9C4F-7C0A-4DF8-A897-2DFEE92FF4F4}" srcId="{ECC048B9-3606-499F-8CAA-F5E4BFF65E90}" destId="{CA10A483-0DD5-4A0E-9984-28C10958ABC8}" srcOrd="1" destOrd="0" parTransId="{F7F98E3D-5EA8-42EE-82F6-B802F0795E04}" sibTransId="{1206CC33-260C-42F4-9B8B-5448688D5AA1}"/>
    <dgm:cxn modelId="{5DE5F096-5F4F-4302-9D0C-EDA72AEAB368}" srcId="{ECC048B9-3606-499F-8CAA-F5E4BFF65E90}" destId="{2FF5B732-F473-43D3-9058-6C28BF35B8D9}" srcOrd="2" destOrd="0" parTransId="{8E667E25-B996-4768-B1F4-CC7E0FD562A8}" sibTransId="{010AB358-E43E-42A1-BE0C-AC9F48BD719E}"/>
    <dgm:cxn modelId="{80FF3782-E4E4-441E-B1C8-579977ACADD4}" type="presOf" srcId="{2817066E-33FE-448F-BC61-8352868D3BDB}" destId="{F70A9471-0269-44A3-A5FE-03DB30D59BCC}" srcOrd="0" destOrd="0" presId="urn:microsoft.com/office/officeart/2005/8/layout/chevron2"/>
    <dgm:cxn modelId="{CD7845F0-ABDD-4998-A827-CCB27BBE1AB3}" type="presOf" srcId="{763E0211-AD05-42DC-A88F-26A7EF67F9AC}" destId="{77B16E2D-1098-44BA-951C-79CF317E5F10}" srcOrd="0" destOrd="0" presId="urn:microsoft.com/office/officeart/2005/8/layout/chevron2"/>
    <dgm:cxn modelId="{8C1DA900-7B92-4595-93A6-1C4D5A6B7FFA}" type="presOf" srcId="{CA10A483-0DD5-4A0E-9984-28C10958ABC8}" destId="{75F74EC3-030A-4425-9A1A-310E0A2B4BA0}" srcOrd="0" destOrd="0" presId="urn:microsoft.com/office/officeart/2005/8/layout/chevron2"/>
    <dgm:cxn modelId="{86C5DD76-EB6B-415D-BCB4-9FD1B0740815}" srcId="{ECC048B9-3606-499F-8CAA-F5E4BFF65E90}" destId="{664A32A4-363B-4CEA-8259-FC5D1D70EF51}" srcOrd="0" destOrd="0" parTransId="{0803A0B5-252A-4E6B-8BAC-6E6D8925BE6A}" sibTransId="{F7F3A717-8D45-4BC4-B666-A1D11516178B}"/>
    <dgm:cxn modelId="{986C8712-9662-46E9-8B69-B308FD70C7DF}" type="presOf" srcId="{664A32A4-363B-4CEA-8259-FC5D1D70EF51}" destId="{7005DC72-4025-4570-AEBE-7F4EAB91113A}" srcOrd="0" destOrd="0" presId="urn:microsoft.com/office/officeart/2005/8/layout/chevron2"/>
    <dgm:cxn modelId="{93559E49-42D8-4921-985B-46C741F248F5}" type="presOf" srcId="{7C730963-6FEB-4EB8-B53F-0805977A5888}" destId="{3F3D8284-72AC-4472-9A9F-040A2072EED1}" srcOrd="0" destOrd="0" presId="urn:microsoft.com/office/officeart/2005/8/layout/chevron2"/>
    <dgm:cxn modelId="{3C24857F-62BF-435F-9EE8-BFC3B7B803C2}" srcId="{664A32A4-363B-4CEA-8259-FC5D1D70EF51}" destId="{2817066E-33FE-448F-BC61-8352868D3BDB}" srcOrd="0" destOrd="0" parTransId="{547037E1-9B1B-4664-B516-1895E468668B}" sibTransId="{AC0A8EBE-8CBB-4EAD-999B-3144B278AFF4}"/>
    <dgm:cxn modelId="{83C38B73-7141-41A1-9140-ACEA2A881D04}" type="presOf" srcId="{2FF5B732-F473-43D3-9058-6C28BF35B8D9}" destId="{17786843-0197-4600-B9FB-2BD10040303D}" srcOrd="0" destOrd="0" presId="urn:microsoft.com/office/officeart/2005/8/layout/chevron2"/>
    <dgm:cxn modelId="{9A78F7C1-EE5A-43D4-84F9-92DE957368CB}" type="presParOf" srcId="{2012C244-D6E6-4D4C-939C-BBC2C6FDC6D3}" destId="{E9EFE9D5-BFFF-4D62-B618-849220012B21}" srcOrd="0" destOrd="0" presId="urn:microsoft.com/office/officeart/2005/8/layout/chevron2"/>
    <dgm:cxn modelId="{4436C99C-0976-445E-BDA2-23C9FFDE50DB}" type="presParOf" srcId="{E9EFE9D5-BFFF-4D62-B618-849220012B21}" destId="{7005DC72-4025-4570-AEBE-7F4EAB91113A}" srcOrd="0" destOrd="0" presId="urn:microsoft.com/office/officeart/2005/8/layout/chevron2"/>
    <dgm:cxn modelId="{283171B5-2C16-45C4-A9BC-EF684630AD8D}" type="presParOf" srcId="{E9EFE9D5-BFFF-4D62-B618-849220012B21}" destId="{F70A9471-0269-44A3-A5FE-03DB30D59BCC}" srcOrd="1" destOrd="0" presId="urn:microsoft.com/office/officeart/2005/8/layout/chevron2"/>
    <dgm:cxn modelId="{792A6BC1-ADD3-4A50-8D60-EC6A772B2B7C}" type="presParOf" srcId="{2012C244-D6E6-4D4C-939C-BBC2C6FDC6D3}" destId="{9D1385F4-FFC9-4C04-8A15-E33923360AB5}" srcOrd="1" destOrd="0" presId="urn:microsoft.com/office/officeart/2005/8/layout/chevron2"/>
    <dgm:cxn modelId="{29CD2CA8-43B8-45E4-B317-98500152E091}" type="presParOf" srcId="{2012C244-D6E6-4D4C-939C-BBC2C6FDC6D3}" destId="{A61179EE-1902-4C0A-A5A4-14A504C25A79}" srcOrd="2" destOrd="0" presId="urn:microsoft.com/office/officeart/2005/8/layout/chevron2"/>
    <dgm:cxn modelId="{9C843D8A-DB11-475B-9773-EA6CE676BDE5}" type="presParOf" srcId="{A61179EE-1902-4C0A-A5A4-14A504C25A79}" destId="{75F74EC3-030A-4425-9A1A-310E0A2B4BA0}" srcOrd="0" destOrd="0" presId="urn:microsoft.com/office/officeart/2005/8/layout/chevron2"/>
    <dgm:cxn modelId="{984AD0B8-9FB5-4AF7-AF8E-F383ECB8AC32}" type="presParOf" srcId="{A61179EE-1902-4C0A-A5A4-14A504C25A79}" destId="{3F3D8284-72AC-4472-9A9F-040A2072EED1}" srcOrd="1" destOrd="0" presId="urn:microsoft.com/office/officeart/2005/8/layout/chevron2"/>
    <dgm:cxn modelId="{374A1C13-3D78-4F7C-857C-364528CA44B5}" type="presParOf" srcId="{2012C244-D6E6-4D4C-939C-BBC2C6FDC6D3}" destId="{7F49D2E6-3E34-4274-A411-8B64BAA73CA3}" srcOrd="3" destOrd="0" presId="urn:microsoft.com/office/officeart/2005/8/layout/chevron2"/>
    <dgm:cxn modelId="{1AFD7CA3-D3C5-449C-AAD5-46EC3C00A64F}" type="presParOf" srcId="{2012C244-D6E6-4D4C-939C-BBC2C6FDC6D3}" destId="{EB2A392D-BE53-4234-BB7C-9C63A1E322E4}" srcOrd="4" destOrd="0" presId="urn:microsoft.com/office/officeart/2005/8/layout/chevron2"/>
    <dgm:cxn modelId="{73376264-C165-40CB-A3D2-9519D2576268}" type="presParOf" srcId="{EB2A392D-BE53-4234-BB7C-9C63A1E322E4}" destId="{17786843-0197-4600-B9FB-2BD10040303D}" srcOrd="0" destOrd="0" presId="urn:microsoft.com/office/officeart/2005/8/layout/chevron2"/>
    <dgm:cxn modelId="{C5BDDE36-1E20-43B9-AE4D-42ED23549014}" type="presParOf" srcId="{EB2A392D-BE53-4234-BB7C-9C63A1E322E4}" destId="{77B16E2D-1098-44BA-951C-79CF317E5F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C4A1AB-D284-4285-9C29-2D5D2B4CEF24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F475827F-ADDE-457A-ADC0-BF5D52CD4C8A}">
      <dgm:prSet phldrT="[Текст]"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          ВСЕ</a:t>
          </a:r>
          <a:endParaRPr lang="ru-RU" dirty="0">
            <a:solidFill>
              <a:schemeClr val="tx1"/>
            </a:solidFill>
          </a:endParaRPr>
        </a:p>
      </dgm:t>
    </dgm:pt>
    <dgm:pt modelId="{BD5BF931-0828-4358-BD28-E1A6439FF4DF}" type="parTrans" cxnId="{D5D0286C-7F8C-4D07-B1B3-1113C517BAD4}">
      <dgm:prSet/>
      <dgm:spPr/>
      <dgm:t>
        <a:bodyPr/>
        <a:lstStyle/>
        <a:p>
          <a:endParaRPr lang="ru-RU"/>
        </a:p>
      </dgm:t>
    </dgm:pt>
    <dgm:pt modelId="{3069A654-7FD8-4F81-84C2-B7EB8855D06E}" type="sibTrans" cxnId="{D5D0286C-7F8C-4D07-B1B3-1113C517BAD4}">
      <dgm:prSet/>
      <dgm:spPr/>
      <dgm:t>
        <a:bodyPr/>
        <a:lstStyle/>
        <a:p>
          <a:endParaRPr lang="ru-RU"/>
        </a:p>
      </dgm:t>
    </dgm:pt>
    <dgm:pt modelId="{30D6C021-E4D1-4176-A663-026A4C7AA966}">
      <dgm:prSet phldrT="[Текст]"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2-1-3    РОСАТОМ</a:t>
          </a:r>
          <a:endParaRPr lang="ru-RU" dirty="0">
            <a:solidFill>
              <a:schemeClr val="tx1"/>
            </a:solidFill>
          </a:endParaRPr>
        </a:p>
      </dgm:t>
    </dgm:pt>
    <dgm:pt modelId="{7A5CF813-03E7-4E42-BF61-1B33D97A45B9}" type="parTrans" cxnId="{9D5E3C35-B662-4702-A7AA-8E7F30FA5F41}">
      <dgm:prSet/>
      <dgm:spPr/>
      <dgm:t>
        <a:bodyPr/>
        <a:lstStyle/>
        <a:p>
          <a:endParaRPr lang="ru-RU"/>
        </a:p>
      </dgm:t>
    </dgm:pt>
    <dgm:pt modelId="{D1E61F94-6807-4FE6-A2E0-40CAC72F8105}" type="sibTrans" cxnId="{9D5E3C35-B662-4702-A7AA-8E7F30FA5F41}">
      <dgm:prSet/>
      <dgm:spPr/>
      <dgm:t>
        <a:bodyPr/>
        <a:lstStyle/>
        <a:p>
          <a:endParaRPr lang="ru-RU"/>
        </a:p>
      </dgm:t>
    </dgm:pt>
    <dgm:pt modelId="{DAEB7D06-8349-4B1B-BEE3-518EBACB1B18}">
      <dgm:prSet phldrT="[Текст]"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3-1-4    ЖИТЕЛИ</a:t>
          </a:r>
          <a:endParaRPr lang="ru-RU" dirty="0">
            <a:solidFill>
              <a:schemeClr val="tx1"/>
            </a:solidFill>
          </a:endParaRPr>
        </a:p>
      </dgm:t>
    </dgm:pt>
    <dgm:pt modelId="{DFC74C1C-3E35-4DF8-8DB8-1C5A9817E238}" type="parTrans" cxnId="{59D6F48E-7115-40B8-BDE8-EB369F3CECB8}">
      <dgm:prSet/>
      <dgm:spPr/>
      <dgm:t>
        <a:bodyPr/>
        <a:lstStyle/>
        <a:p>
          <a:endParaRPr lang="ru-RU"/>
        </a:p>
      </dgm:t>
    </dgm:pt>
    <dgm:pt modelId="{0DC900D9-12BE-4C85-A11B-56D1AA04E14B}" type="sibTrans" cxnId="{59D6F48E-7115-40B8-BDE8-EB369F3CECB8}">
      <dgm:prSet/>
      <dgm:spPr/>
      <dgm:t>
        <a:bodyPr/>
        <a:lstStyle/>
        <a:p>
          <a:endParaRPr lang="ru-RU"/>
        </a:p>
      </dgm:t>
    </dgm:pt>
    <dgm:pt modelId="{30854C8E-37C8-4082-A728-D6F2C57E9ABD}">
      <dgm:prSet phldrT="[Текст]"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2-1-4    ВЛАСТЬ</a:t>
          </a:r>
          <a:endParaRPr lang="ru-RU" dirty="0">
            <a:solidFill>
              <a:schemeClr val="tx1"/>
            </a:solidFill>
          </a:endParaRPr>
        </a:p>
      </dgm:t>
    </dgm:pt>
    <dgm:pt modelId="{468DC73F-EFDE-47A2-B871-0C5A2A267818}" type="parTrans" cxnId="{4E178BE3-6F05-4C69-AC52-240D5CC35503}">
      <dgm:prSet/>
      <dgm:spPr/>
      <dgm:t>
        <a:bodyPr/>
        <a:lstStyle/>
        <a:p>
          <a:endParaRPr lang="ru-RU"/>
        </a:p>
      </dgm:t>
    </dgm:pt>
    <dgm:pt modelId="{E5D8EA8D-4120-4AD0-9544-18DE7D83E2BC}" type="sibTrans" cxnId="{4E178BE3-6F05-4C69-AC52-240D5CC35503}">
      <dgm:prSet/>
      <dgm:spPr/>
      <dgm:t>
        <a:bodyPr/>
        <a:lstStyle/>
        <a:p>
          <a:endParaRPr lang="ru-RU"/>
        </a:p>
      </dgm:t>
    </dgm:pt>
    <dgm:pt modelId="{88C5A2CE-CFCA-4C38-9CCE-BEBB241A29CA}" type="pres">
      <dgm:prSet presAssocID="{EDC4A1AB-D284-4285-9C29-2D5D2B4CEF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D399A8-B7E9-4812-A831-4105C0F1E489}" type="pres">
      <dgm:prSet presAssocID="{F475827F-ADDE-457A-ADC0-BF5D52CD4C8A}" presName="parentText" presStyleLbl="node1" presStyleIdx="0" presStyleCnt="4" custLinFactNeighborX="2090" custLinFactNeighborY="31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BCCB1-60D4-4541-8DA4-E08C3611058B}" type="pres">
      <dgm:prSet presAssocID="{3069A654-7FD8-4F81-84C2-B7EB8855D06E}" presName="spacer" presStyleCnt="0"/>
      <dgm:spPr>
        <a:scene3d>
          <a:camera prst="orthographicFront"/>
          <a:lightRig rig="threePt" dir="t"/>
        </a:scene3d>
        <a:sp3d>
          <a:bevelT w="101600" prst="riblet"/>
        </a:sp3d>
      </dgm:spPr>
    </dgm:pt>
    <dgm:pt modelId="{83FFD5D3-0C80-4423-B6CD-4C4BB029314A}" type="pres">
      <dgm:prSet presAssocID="{30854C8E-37C8-4082-A728-D6F2C57E9ABD}" presName="parentText" presStyleLbl="node1" presStyleIdx="1" presStyleCnt="4" custLinFactNeighborX="666" custLinFactNeighborY="31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89782-7EC6-47F6-B2BC-A405B3AA200E}" type="pres">
      <dgm:prSet presAssocID="{E5D8EA8D-4120-4AD0-9544-18DE7D83E2BC}" presName="spacer" presStyleCnt="0"/>
      <dgm:spPr>
        <a:scene3d>
          <a:camera prst="orthographicFront"/>
          <a:lightRig rig="threePt" dir="t"/>
        </a:scene3d>
        <a:sp3d>
          <a:bevelT w="101600" prst="riblet"/>
        </a:sp3d>
      </dgm:spPr>
    </dgm:pt>
    <dgm:pt modelId="{92DB4F0A-CE7A-4199-9B07-3367C40AA31E}" type="pres">
      <dgm:prSet presAssocID="{DAEB7D06-8349-4B1B-BEE3-518EBACB1B18}" presName="parentText" presStyleLbl="node1" presStyleIdx="2" presStyleCnt="4" custLinFactNeighborX="666" custLinFactNeighborY="31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10A84-8EDE-4C2A-8C4B-4FBC77CD4684}" type="pres">
      <dgm:prSet presAssocID="{0DC900D9-12BE-4C85-A11B-56D1AA04E14B}" presName="spacer" presStyleCnt="0"/>
      <dgm:spPr>
        <a:scene3d>
          <a:camera prst="orthographicFront"/>
          <a:lightRig rig="threePt" dir="t"/>
        </a:scene3d>
        <a:sp3d>
          <a:bevelT w="101600" prst="riblet"/>
        </a:sp3d>
      </dgm:spPr>
    </dgm:pt>
    <dgm:pt modelId="{A607686D-A4DD-44D6-A718-271B422EDDC7}" type="pres">
      <dgm:prSet presAssocID="{30D6C021-E4D1-4176-A663-026A4C7AA96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D0286C-7F8C-4D07-B1B3-1113C517BAD4}" srcId="{EDC4A1AB-D284-4285-9C29-2D5D2B4CEF24}" destId="{F475827F-ADDE-457A-ADC0-BF5D52CD4C8A}" srcOrd="0" destOrd="0" parTransId="{BD5BF931-0828-4358-BD28-E1A6439FF4DF}" sibTransId="{3069A654-7FD8-4F81-84C2-B7EB8855D06E}"/>
    <dgm:cxn modelId="{80E19568-1CE8-4BCC-948E-EBDC3C5D4E11}" type="presOf" srcId="{30D6C021-E4D1-4176-A663-026A4C7AA966}" destId="{A607686D-A4DD-44D6-A718-271B422EDDC7}" srcOrd="0" destOrd="0" presId="urn:microsoft.com/office/officeart/2005/8/layout/vList2"/>
    <dgm:cxn modelId="{977C69DB-ADA5-4EFA-A44E-7FBF5CF7B0DC}" type="presOf" srcId="{DAEB7D06-8349-4B1B-BEE3-518EBACB1B18}" destId="{92DB4F0A-CE7A-4199-9B07-3367C40AA31E}" srcOrd="0" destOrd="0" presId="urn:microsoft.com/office/officeart/2005/8/layout/vList2"/>
    <dgm:cxn modelId="{FF6E1546-5AD9-4E9D-82C4-87AB6F082BC7}" type="presOf" srcId="{F475827F-ADDE-457A-ADC0-BF5D52CD4C8A}" destId="{29D399A8-B7E9-4812-A831-4105C0F1E489}" srcOrd="0" destOrd="0" presId="urn:microsoft.com/office/officeart/2005/8/layout/vList2"/>
    <dgm:cxn modelId="{4E178BE3-6F05-4C69-AC52-240D5CC35503}" srcId="{EDC4A1AB-D284-4285-9C29-2D5D2B4CEF24}" destId="{30854C8E-37C8-4082-A728-D6F2C57E9ABD}" srcOrd="1" destOrd="0" parTransId="{468DC73F-EFDE-47A2-B871-0C5A2A267818}" sibTransId="{E5D8EA8D-4120-4AD0-9544-18DE7D83E2BC}"/>
    <dgm:cxn modelId="{ADA628EA-9C69-40D0-AA7F-F1D817C27B1F}" type="presOf" srcId="{EDC4A1AB-D284-4285-9C29-2D5D2B4CEF24}" destId="{88C5A2CE-CFCA-4C38-9CCE-BEBB241A29CA}" srcOrd="0" destOrd="0" presId="urn:microsoft.com/office/officeart/2005/8/layout/vList2"/>
    <dgm:cxn modelId="{59D6F48E-7115-40B8-BDE8-EB369F3CECB8}" srcId="{EDC4A1AB-D284-4285-9C29-2D5D2B4CEF24}" destId="{DAEB7D06-8349-4B1B-BEE3-518EBACB1B18}" srcOrd="2" destOrd="0" parTransId="{DFC74C1C-3E35-4DF8-8DB8-1C5A9817E238}" sibTransId="{0DC900D9-12BE-4C85-A11B-56D1AA04E14B}"/>
    <dgm:cxn modelId="{AF16DEF2-7117-4BC9-8E84-D66518869CF9}" type="presOf" srcId="{30854C8E-37C8-4082-A728-D6F2C57E9ABD}" destId="{83FFD5D3-0C80-4423-B6CD-4C4BB029314A}" srcOrd="0" destOrd="0" presId="urn:microsoft.com/office/officeart/2005/8/layout/vList2"/>
    <dgm:cxn modelId="{9D5E3C35-B662-4702-A7AA-8E7F30FA5F41}" srcId="{EDC4A1AB-D284-4285-9C29-2D5D2B4CEF24}" destId="{30D6C021-E4D1-4176-A663-026A4C7AA966}" srcOrd="3" destOrd="0" parTransId="{7A5CF813-03E7-4E42-BF61-1B33D97A45B9}" sibTransId="{D1E61F94-6807-4FE6-A2E0-40CAC72F8105}"/>
    <dgm:cxn modelId="{5A3EDBBE-4816-45F5-9869-B3CDC319CD5E}" type="presParOf" srcId="{88C5A2CE-CFCA-4C38-9CCE-BEBB241A29CA}" destId="{29D399A8-B7E9-4812-A831-4105C0F1E489}" srcOrd="0" destOrd="0" presId="urn:microsoft.com/office/officeart/2005/8/layout/vList2"/>
    <dgm:cxn modelId="{A6702E99-CC44-40D1-BD99-1E67B97C66D7}" type="presParOf" srcId="{88C5A2CE-CFCA-4C38-9CCE-BEBB241A29CA}" destId="{100BCCB1-60D4-4541-8DA4-E08C3611058B}" srcOrd="1" destOrd="0" presId="urn:microsoft.com/office/officeart/2005/8/layout/vList2"/>
    <dgm:cxn modelId="{56747971-829E-445F-8249-01C516BD2365}" type="presParOf" srcId="{88C5A2CE-CFCA-4C38-9CCE-BEBB241A29CA}" destId="{83FFD5D3-0C80-4423-B6CD-4C4BB029314A}" srcOrd="2" destOrd="0" presId="urn:microsoft.com/office/officeart/2005/8/layout/vList2"/>
    <dgm:cxn modelId="{8FAA03C4-2C68-462C-A0FC-3D32DA3683FC}" type="presParOf" srcId="{88C5A2CE-CFCA-4C38-9CCE-BEBB241A29CA}" destId="{BE289782-7EC6-47F6-B2BC-A405B3AA200E}" srcOrd="3" destOrd="0" presId="urn:microsoft.com/office/officeart/2005/8/layout/vList2"/>
    <dgm:cxn modelId="{6B504B88-A3C9-49F8-977D-C7C6A4D8A58C}" type="presParOf" srcId="{88C5A2CE-CFCA-4C38-9CCE-BEBB241A29CA}" destId="{92DB4F0A-CE7A-4199-9B07-3367C40AA31E}" srcOrd="4" destOrd="0" presId="urn:microsoft.com/office/officeart/2005/8/layout/vList2"/>
    <dgm:cxn modelId="{82FEE861-935C-437A-B308-C2426660474F}" type="presParOf" srcId="{88C5A2CE-CFCA-4C38-9CCE-BEBB241A29CA}" destId="{28810A84-8EDE-4C2A-8C4B-4FBC77CD4684}" srcOrd="5" destOrd="0" presId="urn:microsoft.com/office/officeart/2005/8/layout/vList2"/>
    <dgm:cxn modelId="{A524AF84-8D9E-4D1C-9362-E026B02B5A7F}" type="presParOf" srcId="{88C5A2CE-CFCA-4C38-9CCE-BEBB241A29CA}" destId="{A607686D-A4DD-44D6-A718-271B422EDDC7}" srcOrd="6" destOrd="0" presId="urn:microsoft.com/office/officeart/2005/8/layout/vList2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545CB-27E8-49DB-BF05-CFD7F95DEEE8}">
      <dsp:nvSpPr>
        <dsp:cNvPr id="0" name=""/>
        <dsp:cNvSpPr/>
      </dsp:nvSpPr>
      <dsp:spPr>
        <a:xfrm>
          <a:off x="1860392" y="1719003"/>
          <a:ext cx="2184928" cy="189005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Гражданин Страны Росатом 2016</a:t>
          </a:r>
          <a:endParaRPr lang="ru-RU" sz="1200" kern="1200" dirty="0"/>
        </a:p>
      </dsp:txBody>
      <dsp:txXfrm>
        <a:off x="2222465" y="2032211"/>
        <a:ext cx="1460782" cy="1263635"/>
      </dsp:txXfrm>
    </dsp:sp>
    <dsp:sp modelId="{7F24DC89-FDED-4B8B-B7DA-C5BEADEC4212}">
      <dsp:nvSpPr>
        <dsp:cNvPr id="0" name=""/>
        <dsp:cNvSpPr/>
      </dsp:nvSpPr>
      <dsp:spPr>
        <a:xfrm>
          <a:off x="3228577" y="814741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A7C67-B171-48E0-84E0-01994CB8AD7E}">
      <dsp:nvSpPr>
        <dsp:cNvPr id="0" name=""/>
        <dsp:cNvSpPr/>
      </dsp:nvSpPr>
      <dsp:spPr>
        <a:xfrm>
          <a:off x="2061655" y="0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20           Городов</a:t>
          </a:r>
        </a:p>
      </dsp:txBody>
      <dsp:txXfrm>
        <a:off x="2358385" y="256706"/>
        <a:ext cx="1197073" cy="1035609"/>
      </dsp:txXfrm>
    </dsp:sp>
    <dsp:sp modelId="{69F3284A-7815-429E-A85C-C4CFE14A04DD}">
      <dsp:nvSpPr>
        <dsp:cNvPr id="0" name=""/>
        <dsp:cNvSpPr/>
      </dsp:nvSpPr>
      <dsp:spPr>
        <a:xfrm>
          <a:off x="4190677" y="2142626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2AED7-F3EF-41AE-B372-BBD81D812E31}">
      <dsp:nvSpPr>
        <dsp:cNvPr id="0" name=""/>
        <dsp:cNvSpPr/>
      </dsp:nvSpPr>
      <dsp:spPr>
        <a:xfrm>
          <a:off x="3703782" y="952752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152516"/>
            <a:satOff val="-1284"/>
            <a:lumOff val="1532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50 000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значков и удостоверений</a:t>
          </a:r>
          <a:endParaRPr lang="ru-RU" sz="1200" kern="1200" dirty="0"/>
        </a:p>
      </dsp:txBody>
      <dsp:txXfrm>
        <a:off x="4000512" y="1209458"/>
        <a:ext cx="1197073" cy="1035609"/>
      </dsp:txXfrm>
    </dsp:sp>
    <dsp:sp modelId="{0E3B8841-E2E7-4D97-8B19-765847DC0F29}">
      <dsp:nvSpPr>
        <dsp:cNvPr id="0" name=""/>
        <dsp:cNvSpPr/>
      </dsp:nvSpPr>
      <dsp:spPr>
        <a:xfrm>
          <a:off x="3522340" y="3641559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63FBC-3708-45CA-9228-67972B217AEC}">
      <dsp:nvSpPr>
        <dsp:cNvPr id="0" name=""/>
        <dsp:cNvSpPr/>
      </dsp:nvSpPr>
      <dsp:spPr>
        <a:xfrm>
          <a:off x="3703782" y="2825752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305032"/>
            <a:satOff val="-2567"/>
            <a:lumOff val="306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10 000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активных участников мероприятий ГСР</a:t>
          </a:r>
        </a:p>
      </dsp:txBody>
      <dsp:txXfrm>
        <a:off x="4000512" y="3082458"/>
        <a:ext cx="1197073" cy="1035609"/>
      </dsp:txXfrm>
    </dsp:sp>
    <dsp:sp modelId="{A7652116-B915-4589-86BE-12AC52DAF769}">
      <dsp:nvSpPr>
        <dsp:cNvPr id="0" name=""/>
        <dsp:cNvSpPr/>
      </dsp:nvSpPr>
      <dsp:spPr>
        <a:xfrm>
          <a:off x="1864458" y="3797154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EA596-357C-4017-8AEA-D9FE437159BD}">
      <dsp:nvSpPr>
        <dsp:cNvPr id="0" name=""/>
        <dsp:cNvSpPr/>
      </dsp:nvSpPr>
      <dsp:spPr>
        <a:xfrm>
          <a:off x="2061655" y="3779570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457548"/>
            <a:satOff val="-3851"/>
            <a:lumOff val="459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1 500 и более мероприятий, встреч и семинаров</a:t>
          </a:r>
          <a:endParaRPr lang="ru-RU" sz="1200" kern="1200" dirty="0"/>
        </a:p>
      </dsp:txBody>
      <dsp:txXfrm>
        <a:off x="2358385" y="4036276"/>
        <a:ext cx="1197073" cy="1035609"/>
      </dsp:txXfrm>
    </dsp:sp>
    <dsp:sp modelId="{A86D552C-52F9-4622-BF13-4DC9BCD6B624}">
      <dsp:nvSpPr>
        <dsp:cNvPr id="0" name=""/>
        <dsp:cNvSpPr/>
      </dsp:nvSpPr>
      <dsp:spPr>
        <a:xfrm>
          <a:off x="886602" y="2469802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56154-F90A-4BFA-82F5-1DBA94D4BD75}">
      <dsp:nvSpPr>
        <dsp:cNvPr id="0" name=""/>
        <dsp:cNvSpPr/>
      </dsp:nvSpPr>
      <dsp:spPr>
        <a:xfrm>
          <a:off x="411904" y="2826818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305032"/>
            <a:satOff val="-2567"/>
            <a:lumOff val="306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5 000 ядро поддержки смежных проектов</a:t>
          </a:r>
          <a:endParaRPr lang="ru-RU" sz="1200" kern="1200" dirty="0"/>
        </a:p>
      </dsp:txBody>
      <dsp:txXfrm>
        <a:off x="708634" y="3083524"/>
        <a:ext cx="1197073" cy="1035609"/>
      </dsp:txXfrm>
    </dsp:sp>
    <dsp:sp modelId="{03EA1B86-F858-4F51-81DC-C41CB352F4B4}">
      <dsp:nvSpPr>
        <dsp:cNvPr id="0" name=""/>
        <dsp:cNvSpPr/>
      </dsp:nvSpPr>
      <dsp:spPr>
        <a:xfrm>
          <a:off x="411904" y="950620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152516"/>
            <a:satOff val="-1284"/>
            <a:lumOff val="1532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механизма работы с инициативами и предложениями</a:t>
          </a:r>
          <a:endParaRPr lang="ru-RU" sz="1200" kern="1200" dirty="0"/>
        </a:p>
      </dsp:txBody>
      <dsp:txXfrm>
        <a:off x="708634" y="1207326"/>
        <a:ext cx="1197073" cy="1035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545CB-27E8-49DB-BF05-CFD7F95DEEE8}">
      <dsp:nvSpPr>
        <dsp:cNvPr id="0" name=""/>
        <dsp:cNvSpPr/>
      </dsp:nvSpPr>
      <dsp:spPr>
        <a:xfrm>
          <a:off x="1860392" y="1719003"/>
          <a:ext cx="2184928" cy="189005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Слава Созидателям! 2016</a:t>
          </a:r>
          <a:endParaRPr lang="ru-RU" sz="1400" kern="1200" dirty="0"/>
        </a:p>
      </dsp:txBody>
      <dsp:txXfrm>
        <a:off x="2222465" y="2032211"/>
        <a:ext cx="1460782" cy="1263635"/>
      </dsp:txXfrm>
    </dsp:sp>
    <dsp:sp modelId="{7F24DC89-FDED-4B8B-B7DA-C5BEADEC4212}">
      <dsp:nvSpPr>
        <dsp:cNvPr id="0" name=""/>
        <dsp:cNvSpPr/>
      </dsp:nvSpPr>
      <dsp:spPr>
        <a:xfrm>
          <a:off x="3228577" y="814741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A7C67-B171-48E0-84E0-01994CB8AD7E}">
      <dsp:nvSpPr>
        <dsp:cNvPr id="0" name=""/>
        <dsp:cNvSpPr/>
      </dsp:nvSpPr>
      <dsp:spPr>
        <a:xfrm>
          <a:off x="2061655" y="0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       городов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18 000 участников</a:t>
          </a:r>
          <a:endParaRPr lang="ru-RU" sz="1400" kern="1200" dirty="0"/>
        </a:p>
      </dsp:txBody>
      <dsp:txXfrm>
        <a:off x="2358385" y="256706"/>
        <a:ext cx="1197073" cy="1035609"/>
      </dsp:txXfrm>
    </dsp:sp>
    <dsp:sp modelId="{69F3284A-7815-429E-A85C-C4CFE14A04DD}">
      <dsp:nvSpPr>
        <dsp:cNvPr id="0" name=""/>
        <dsp:cNvSpPr/>
      </dsp:nvSpPr>
      <dsp:spPr>
        <a:xfrm>
          <a:off x="4190677" y="2142626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2AED7-F3EF-41AE-B372-BBD81D812E31}">
      <dsp:nvSpPr>
        <dsp:cNvPr id="0" name=""/>
        <dsp:cNvSpPr/>
      </dsp:nvSpPr>
      <dsp:spPr>
        <a:xfrm>
          <a:off x="3703782" y="952752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152516"/>
            <a:satOff val="-1284"/>
            <a:lumOff val="1532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8 000 видео интервью</a:t>
          </a:r>
          <a:endParaRPr lang="ru-RU" sz="1400" kern="1200" dirty="0"/>
        </a:p>
      </dsp:txBody>
      <dsp:txXfrm>
        <a:off x="4000512" y="1209458"/>
        <a:ext cx="1197073" cy="1035609"/>
      </dsp:txXfrm>
    </dsp:sp>
    <dsp:sp modelId="{0E3B8841-E2E7-4D97-8B19-765847DC0F29}">
      <dsp:nvSpPr>
        <dsp:cNvPr id="0" name=""/>
        <dsp:cNvSpPr/>
      </dsp:nvSpPr>
      <dsp:spPr>
        <a:xfrm>
          <a:off x="3522340" y="3641559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63FBC-3708-45CA-9228-67972B217AEC}">
      <dsp:nvSpPr>
        <dsp:cNvPr id="0" name=""/>
        <dsp:cNvSpPr/>
      </dsp:nvSpPr>
      <dsp:spPr>
        <a:xfrm>
          <a:off x="3703782" y="2825752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305032"/>
            <a:satOff val="-2567"/>
            <a:lumOff val="306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Федеральный призовой фонд</a:t>
          </a:r>
        </a:p>
      </dsp:txBody>
      <dsp:txXfrm>
        <a:off x="4000512" y="3082458"/>
        <a:ext cx="1197073" cy="1035609"/>
      </dsp:txXfrm>
    </dsp:sp>
    <dsp:sp modelId="{A7652116-B915-4589-86BE-12AC52DAF769}">
      <dsp:nvSpPr>
        <dsp:cNvPr id="0" name=""/>
        <dsp:cNvSpPr/>
      </dsp:nvSpPr>
      <dsp:spPr>
        <a:xfrm>
          <a:off x="1864458" y="3797154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EA596-357C-4017-8AEA-D9FE437159BD}">
      <dsp:nvSpPr>
        <dsp:cNvPr id="0" name=""/>
        <dsp:cNvSpPr/>
      </dsp:nvSpPr>
      <dsp:spPr>
        <a:xfrm>
          <a:off x="2061655" y="3779570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457548"/>
            <a:satOff val="-3851"/>
            <a:lumOff val="459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18 </a:t>
          </a:r>
          <a:r>
            <a:rPr lang="en-US" sz="1400" kern="1200" dirty="0" smtClean="0"/>
            <a:t>iPad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36 </a:t>
          </a:r>
          <a:r>
            <a:rPr lang="en-US" sz="1400" kern="1200" dirty="0" smtClean="0"/>
            <a:t>iPhone</a:t>
          </a:r>
          <a:endParaRPr lang="ru-RU" sz="1400" kern="1200" dirty="0"/>
        </a:p>
      </dsp:txBody>
      <dsp:txXfrm>
        <a:off x="2358385" y="4036276"/>
        <a:ext cx="1197073" cy="1035609"/>
      </dsp:txXfrm>
    </dsp:sp>
    <dsp:sp modelId="{A86D552C-52F9-4622-BF13-4DC9BCD6B624}">
      <dsp:nvSpPr>
        <dsp:cNvPr id="0" name=""/>
        <dsp:cNvSpPr/>
      </dsp:nvSpPr>
      <dsp:spPr>
        <a:xfrm>
          <a:off x="886602" y="2469802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56154-F90A-4BFA-82F5-1DBA94D4BD75}">
      <dsp:nvSpPr>
        <dsp:cNvPr id="0" name=""/>
        <dsp:cNvSpPr/>
      </dsp:nvSpPr>
      <dsp:spPr>
        <a:xfrm>
          <a:off x="411904" y="2826818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305032"/>
            <a:satOff val="-2567"/>
            <a:lumOff val="306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200 путевок</a:t>
          </a:r>
          <a:endParaRPr lang="ru-RU" sz="1400" kern="1200" dirty="0"/>
        </a:p>
      </dsp:txBody>
      <dsp:txXfrm>
        <a:off x="708634" y="3083524"/>
        <a:ext cx="1197073" cy="1035609"/>
      </dsp:txXfrm>
    </dsp:sp>
    <dsp:sp modelId="{03EA1B86-F858-4F51-81DC-C41CB352F4B4}">
      <dsp:nvSpPr>
        <dsp:cNvPr id="0" name=""/>
        <dsp:cNvSpPr/>
      </dsp:nvSpPr>
      <dsp:spPr>
        <a:xfrm>
          <a:off x="411904" y="950620"/>
          <a:ext cx="1790533" cy="15490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shade val="50000"/>
            <a:hueOff val="152516"/>
            <a:satOff val="-1284"/>
            <a:lumOff val="1532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Привлечение местного бизнес-сообщества</a:t>
          </a:r>
          <a:endParaRPr lang="ru-RU" sz="1400" kern="1200" dirty="0"/>
        </a:p>
      </dsp:txBody>
      <dsp:txXfrm>
        <a:off x="708634" y="1207326"/>
        <a:ext cx="1197073" cy="10356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DC72-4025-4570-AEBE-7F4EAB91113A}">
      <dsp:nvSpPr>
        <dsp:cNvPr id="0" name=""/>
        <dsp:cNvSpPr/>
      </dsp:nvSpPr>
      <dsp:spPr>
        <a:xfrm rot="16200000">
          <a:off x="-52968" y="389548"/>
          <a:ext cx="1305074" cy="52597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b="1" kern="1200" dirty="0"/>
        </a:p>
      </dsp:txBody>
      <dsp:txXfrm rot="-5400000">
        <a:off x="336581" y="262988"/>
        <a:ext cx="525977" cy="779097"/>
      </dsp:txXfrm>
    </dsp:sp>
    <dsp:sp modelId="{F70A9471-0269-44A3-A5FE-03DB30D59BCC}">
      <dsp:nvSpPr>
        <dsp:cNvPr id="0" name=""/>
        <dsp:cNvSpPr/>
      </dsp:nvSpPr>
      <dsp:spPr>
        <a:xfrm rot="5400000">
          <a:off x="2153505" y="-985303"/>
          <a:ext cx="1056742" cy="3587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Впервые!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Конкурс документальных спектаклей при поддержке Министерства      культуры Российской Федерации</a:t>
          </a:r>
          <a:endParaRPr lang="ru-RU" sz="1300" b="1" kern="1200" dirty="0"/>
        </a:p>
      </dsp:txBody>
      <dsp:txXfrm rot="-5400000">
        <a:off x="888371" y="331417"/>
        <a:ext cx="3535424" cy="953570"/>
      </dsp:txXfrm>
    </dsp:sp>
    <dsp:sp modelId="{75F74EC3-030A-4425-9A1A-310E0A2B4BA0}">
      <dsp:nvSpPr>
        <dsp:cNvPr id="0" name=""/>
        <dsp:cNvSpPr/>
      </dsp:nvSpPr>
      <dsp:spPr>
        <a:xfrm rot="16200000">
          <a:off x="-52968" y="1706247"/>
          <a:ext cx="1305074" cy="52597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b="1" kern="1200" dirty="0"/>
        </a:p>
      </dsp:txBody>
      <dsp:txXfrm rot="-5400000">
        <a:off x="336581" y="1579687"/>
        <a:ext cx="525977" cy="779097"/>
      </dsp:txXfrm>
    </dsp:sp>
    <dsp:sp modelId="{3F3D8284-72AC-4472-9A9F-040A2072EED1}">
      <dsp:nvSpPr>
        <dsp:cNvPr id="0" name=""/>
        <dsp:cNvSpPr/>
      </dsp:nvSpPr>
      <dsp:spPr>
        <a:xfrm rot="5400000">
          <a:off x="2138766" y="336078"/>
          <a:ext cx="1086220" cy="3587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Конкурс видео</a:t>
          </a:r>
          <a:r>
            <a:rPr lang="en-US" sz="1300" b="1" kern="1200" dirty="0" smtClean="0"/>
            <a:t> </a:t>
          </a:r>
          <a:r>
            <a:rPr lang="ru-RU" sz="1300" b="1" kern="1200" dirty="0" smtClean="0"/>
            <a:t>интервью с Созидателем</a:t>
          </a:r>
          <a:endParaRPr lang="ru-RU" sz="1300" b="1" kern="1200" dirty="0"/>
        </a:p>
      </dsp:txBody>
      <dsp:txXfrm rot="-5400000">
        <a:off x="888372" y="1639498"/>
        <a:ext cx="3533985" cy="980170"/>
      </dsp:txXfrm>
    </dsp:sp>
    <dsp:sp modelId="{17786843-0197-4600-B9FB-2BD10040303D}">
      <dsp:nvSpPr>
        <dsp:cNvPr id="0" name=""/>
        <dsp:cNvSpPr/>
      </dsp:nvSpPr>
      <dsp:spPr>
        <a:xfrm rot="16200000">
          <a:off x="-52968" y="2994911"/>
          <a:ext cx="1305074" cy="52597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b="1" kern="1200" dirty="0"/>
        </a:p>
      </dsp:txBody>
      <dsp:txXfrm rot="-5400000">
        <a:off x="336581" y="2868351"/>
        <a:ext cx="525977" cy="779097"/>
      </dsp:txXfrm>
    </dsp:sp>
    <dsp:sp modelId="{77B16E2D-1098-44BA-951C-79CF317E5F10}">
      <dsp:nvSpPr>
        <dsp:cNvPr id="0" name=""/>
        <dsp:cNvSpPr/>
      </dsp:nvSpPr>
      <dsp:spPr>
        <a:xfrm rot="5400000">
          <a:off x="2139529" y="1618396"/>
          <a:ext cx="1084693" cy="3587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Конкурс видео историй про реликвии прошлого (грамоты, награды, фотографии)</a:t>
          </a:r>
          <a:endParaRPr lang="ru-RU" sz="1300" b="1" kern="1200" dirty="0"/>
        </a:p>
      </dsp:txBody>
      <dsp:txXfrm rot="-5400000">
        <a:off x="888371" y="2922504"/>
        <a:ext cx="3534060" cy="9787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85EC5-8A64-47CA-98BB-3D038F4FF0FC}">
      <dsp:nvSpPr>
        <dsp:cNvPr id="0" name=""/>
        <dsp:cNvSpPr/>
      </dsp:nvSpPr>
      <dsp:spPr>
        <a:xfrm>
          <a:off x="-4574769" y="-701433"/>
          <a:ext cx="5449572" cy="5449572"/>
        </a:xfrm>
        <a:prstGeom prst="blockArc">
          <a:avLst>
            <a:gd name="adj1" fmla="val 18900000"/>
            <a:gd name="adj2" fmla="val 2700000"/>
            <a:gd name="adj3" fmla="val 396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3CE6E-FDCE-4E97-9408-60F6666A72DE}">
      <dsp:nvSpPr>
        <dsp:cNvPr id="0" name=""/>
        <dsp:cNvSpPr/>
      </dsp:nvSpPr>
      <dsp:spPr>
        <a:xfrm>
          <a:off x="382940" y="252838"/>
          <a:ext cx="8506114" cy="506000"/>
        </a:xfrm>
        <a:prstGeom prst="rect">
          <a:avLst/>
        </a:prstGeom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63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Анализ лучших практик, примененных в других регионах и внедрение на конкретных территориях присутствия. </a:t>
          </a:r>
          <a:endParaRPr lang="ru-RU" sz="1600" kern="1200" dirty="0"/>
        </a:p>
      </dsp:txBody>
      <dsp:txXfrm>
        <a:off x="382940" y="252838"/>
        <a:ext cx="8506114" cy="506000"/>
      </dsp:txXfrm>
    </dsp:sp>
    <dsp:sp modelId="{6FA4F5C2-47A7-454D-9D6D-FC428327B065}">
      <dsp:nvSpPr>
        <dsp:cNvPr id="0" name=""/>
        <dsp:cNvSpPr/>
      </dsp:nvSpPr>
      <dsp:spPr>
        <a:xfrm>
          <a:off x="66690" y="189588"/>
          <a:ext cx="632500" cy="632500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3360D3-587A-4D2F-AD31-5C1297FEC73C}">
      <dsp:nvSpPr>
        <dsp:cNvPr id="0" name=""/>
        <dsp:cNvSpPr/>
      </dsp:nvSpPr>
      <dsp:spPr>
        <a:xfrm>
          <a:off x="745525" y="1011595"/>
          <a:ext cx="8143529" cy="506000"/>
        </a:xfrm>
        <a:prstGeom prst="rect">
          <a:avLst/>
        </a:prstGeom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63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Выявление реальных городских проблем для конструктивного диалога с ОМСУ на территориях присутствия.</a:t>
          </a:r>
          <a:endParaRPr lang="ru-RU" sz="1600" kern="1200" dirty="0"/>
        </a:p>
      </dsp:txBody>
      <dsp:txXfrm>
        <a:off x="745525" y="1011595"/>
        <a:ext cx="8143529" cy="506000"/>
      </dsp:txXfrm>
    </dsp:sp>
    <dsp:sp modelId="{118127A7-9042-4F69-8AB1-77EBEFCAEEB0}">
      <dsp:nvSpPr>
        <dsp:cNvPr id="0" name=""/>
        <dsp:cNvSpPr/>
      </dsp:nvSpPr>
      <dsp:spPr>
        <a:xfrm>
          <a:off x="429274" y="948345"/>
          <a:ext cx="632500" cy="632500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4EEC9C-3517-4F90-98EF-3093737957B0}">
      <dsp:nvSpPr>
        <dsp:cNvPr id="0" name=""/>
        <dsp:cNvSpPr/>
      </dsp:nvSpPr>
      <dsp:spPr>
        <a:xfrm>
          <a:off x="856809" y="1770352"/>
          <a:ext cx="8032245" cy="506000"/>
        </a:xfrm>
        <a:prstGeom prst="rect">
          <a:avLst/>
        </a:prstGeom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63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механизмов для взаимодействия власти и населения, развитие диалога с общественностью.</a:t>
          </a:r>
          <a:endParaRPr lang="ru-RU" sz="1600" kern="1200" dirty="0"/>
        </a:p>
      </dsp:txBody>
      <dsp:txXfrm>
        <a:off x="856809" y="1770352"/>
        <a:ext cx="8032245" cy="506000"/>
      </dsp:txXfrm>
    </dsp:sp>
    <dsp:sp modelId="{CE7BF591-DF72-4201-8F97-4932F44C0343}">
      <dsp:nvSpPr>
        <dsp:cNvPr id="0" name=""/>
        <dsp:cNvSpPr/>
      </dsp:nvSpPr>
      <dsp:spPr>
        <a:xfrm>
          <a:off x="540559" y="1707102"/>
          <a:ext cx="632500" cy="632500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40447E-05EB-4F9F-8C70-FE0BE4B02048}">
      <dsp:nvSpPr>
        <dsp:cNvPr id="0" name=""/>
        <dsp:cNvSpPr/>
      </dsp:nvSpPr>
      <dsp:spPr>
        <a:xfrm>
          <a:off x="745525" y="2529110"/>
          <a:ext cx="8143529" cy="506000"/>
        </a:xfrm>
        <a:prstGeom prst="rect">
          <a:avLst/>
        </a:prstGeom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63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постоянно действующего канала информирования и взаимодействия с жителями атомных городов.</a:t>
          </a:r>
          <a:endParaRPr lang="ru-RU" sz="1600" kern="1200" dirty="0"/>
        </a:p>
      </dsp:txBody>
      <dsp:txXfrm>
        <a:off x="745525" y="2529110"/>
        <a:ext cx="8143529" cy="506000"/>
      </dsp:txXfrm>
    </dsp:sp>
    <dsp:sp modelId="{1427CEC4-6C28-4A1A-BBC0-23D928B96B3B}">
      <dsp:nvSpPr>
        <dsp:cNvPr id="0" name=""/>
        <dsp:cNvSpPr/>
      </dsp:nvSpPr>
      <dsp:spPr>
        <a:xfrm>
          <a:off x="429274" y="2465860"/>
          <a:ext cx="632500" cy="632500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59FD46-EFB0-4D0D-B5DD-18050F6BD40F}">
      <dsp:nvSpPr>
        <dsp:cNvPr id="0" name=""/>
        <dsp:cNvSpPr/>
      </dsp:nvSpPr>
      <dsp:spPr>
        <a:xfrm>
          <a:off x="382940" y="3287867"/>
          <a:ext cx="8506114" cy="506000"/>
        </a:xfrm>
        <a:prstGeom prst="rect">
          <a:avLst/>
        </a:prstGeom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63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площадки для обмена успешным опытом муниципального управления.</a:t>
          </a:r>
          <a:endParaRPr lang="ru-RU" sz="1600" kern="1200" dirty="0"/>
        </a:p>
      </dsp:txBody>
      <dsp:txXfrm>
        <a:off x="382940" y="3287867"/>
        <a:ext cx="8506114" cy="506000"/>
      </dsp:txXfrm>
    </dsp:sp>
    <dsp:sp modelId="{0A6E1ED7-816A-4FE9-8B3A-82AE29E5FE79}">
      <dsp:nvSpPr>
        <dsp:cNvPr id="0" name=""/>
        <dsp:cNvSpPr/>
      </dsp:nvSpPr>
      <dsp:spPr>
        <a:xfrm>
          <a:off x="66690" y="3224617"/>
          <a:ext cx="632500" cy="632500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DC72-4025-4570-AEBE-7F4EAB91113A}">
      <dsp:nvSpPr>
        <dsp:cNvPr id="0" name=""/>
        <dsp:cNvSpPr/>
      </dsp:nvSpPr>
      <dsp:spPr>
        <a:xfrm rot="16200000">
          <a:off x="-52821" y="388467"/>
          <a:ext cx="1301453" cy="52451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b="1" kern="1200" dirty="0"/>
        </a:p>
      </dsp:txBody>
      <dsp:txXfrm rot="-5400000">
        <a:off x="335646" y="262259"/>
        <a:ext cx="524518" cy="776935"/>
      </dsp:txXfrm>
    </dsp:sp>
    <dsp:sp modelId="{F70A9471-0269-44A3-A5FE-03DB30D59BCC}">
      <dsp:nvSpPr>
        <dsp:cNvPr id="0" name=""/>
        <dsp:cNvSpPr/>
      </dsp:nvSpPr>
      <dsp:spPr>
        <a:xfrm rot="5400000">
          <a:off x="2153405" y="-988040"/>
          <a:ext cx="1053810" cy="3588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Формирование активного сообщества и создание сети  для конструктивного диалога с ОМСУ и ГК в целях развития территории</a:t>
          </a:r>
          <a:endParaRPr lang="ru-RU" sz="1400" b="1" kern="1200" dirty="0"/>
        </a:p>
      </dsp:txBody>
      <dsp:txXfrm rot="-5400000">
        <a:off x="885823" y="330985"/>
        <a:ext cx="3537532" cy="950924"/>
      </dsp:txXfrm>
    </dsp:sp>
    <dsp:sp modelId="{75F74EC3-030A-4425-9A1A-310E0A2B4BA0}">
      <dsp:nvSpPr>
        <dsp:cNvPr id="0" name=""/>
        <dsp:cNvSpPr/>
      </dsp:nvSpPr>
      <dsp:spPr>
        <a:xfrm rot="16200000">
          <a:off x="-52821" y="1706771"/>
          <a:ext cx="1301453" cy="52451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b="1" kern="1200" dirty="0"/>
        </a:p>
      </dsp:txBody>
      <dsp:txXfrm rot="-5400000">
        <a:off x="335646" y="1580563"/>
        <a:ext cx="524518" cy="776935"/>
      </dsp:txXfrm>
    </dsp:sp>
    <dsp:sp modelId="{3F3D8284-72AC-4472-9A9F-040A2072EED1}">
      <dsp:nvSpPr>
        <dsp:cNvPr id="0" name=""/>
        <dsp:cNvSpPr/>
      </dsp:nvSpPr>
      <dsp:spPr>
        <a:xfrm rot="5400000">
          <a:off x="2138707" y="329186"/>
          <a:ext cx="1083206" cy="3588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Создание эффективных  стандартов и каналов коммуникации</a:t>
          </a:r>
          <a:endParaRPr lang="ru-RU" sz="1400" b="1" kern="1200" dirty="0"/>
        </a:p>
      </dsp:txBody>
      <dsp:txXfrm rot="-5400000">
        <a:off x="885823" y="1634948"/>
        <a:ext cx="3536097" cy="977450"/>
      </dsp:txXfrm>
    </dsp:sp>
    <dsp:sp modelId="{17786843-0197-4600-B9FB-2BD10040303D}">
      <dsp:nvSpPr>
        <dsp:cNvPr id="0" name=""/>
        <dsp:cNvSpPr/>
      </dsp:nvSpPr>
      <dsp:spPr>
        <a:xfrm rot="16200000">
          <a:off x="-52821" y="2986112"/>
          <a:ext cx="1301453" cy="52451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b="1" kern="1200" dirty="0"/>
        </a:p>
      </dsp:txBody>
      <dsp:txXfrm rot="-5400000">
        <a:off x="335646" y="2859904"/>
        <a:ext cx="524518" cy="776935"/>
      </dsp:txXfrm>
    </dsp:sp>
    <dsp:sp modelId="{77B16E2D-1098-44BA-951C-79CF317E5F10}">
      <dsp:nvSpPr>
        <dsp:cNvPr id="0" name=""/>
        <dsp:cNvSpPr/>
      </dsp:nvSpPr>
      <dsp:spPr>
        <a:xfrm rot="5400000">
          <a:off x="2139468" y="1607457"/>
          <a:ext cx="1081683" cy="3588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Выявление и поддержка «Народных инициатив» и лучших практик </a:t>
          </a:r>
          <a:endParaRPr lang="ru-RU" sz="1400" b="1" kern="1200" dirty="0"/>
        </a:p>
      </dsp:txBody>
      <dsp:txXfrm rot="-5400000">
        <a:off x="885823" y="2913906"/>
        <a:ext cx="3536172" cy="9760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399A8-B7E9-4812-A831-4105C0F1E489}">
      <dsp:nvSpPr>
        <dsp:cNvPr id="0" name=""/>
        <dsp:cNvSpPr/>
      </dsp:nvSpPr>
      <dsp:spPr>
        <a:xfrm>
          <a:off x="0" y="14757"/>
          <a:ext cx="3445714" cy="6318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1          ВСЕ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0842" y="45599"/>
        <a:ext cx="3384030" cy="570116"/>
      </dsp:txXfrm>
    </dsp:sp>
    <dsp:sp modelId="{83FFD5D3-0C80-4423-B6CD-4C4BB029314A}">
      <dsp:nvSpPr>
        <dsp:cNvPr id="0" name=""/>
        <dsp:cNvSpPr/>
      </dsp:nvSpPr>
      <dsp:spPr>
        <a:xfrm>
          <a:off x="0" y="724317"/>
          <a:ext cx="3445714" cy="631800"/>
        </a:xfrm>
        <a:prstGeom prst="roundRect">
          <a:avLst/>
        </a:prstGeom>
        <a:solidFill>
          <a:schemeClr val="accent2">
            <a:shade val="80000"/>
            <a:hueOff val="117314"/>
            <a:satOff val="289"/>
            <a:lumOff val="85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2-1-4    ВЛАСТЬ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0842" y="755159"/>
        <a:ext cx="3384030" cy="570116"/>
      </dsp:txXfrm>
    </dsp:sp>
    <dsp:sp modelId="{92DB4F0A-CE7A-4199-9B07-3367C40AA31E}">
      <dsp:nvSpPr>
        <dsp:cNvPr id="0" name=""/>
        <dsp:cNvSpPr/>
      </dsp:nvSpPr>
      <dsp:spPr>
        <a:xfrm>
          <a:off x="0" y="1433877"/>
          <a:ext cx="3445714" cy="631800"/>
        </a:xfrm>
        <a:prstGeom prst="roundRect">
          <a:avLst/>
        </a:prstGeom>
        <a:solidFill>
          <a:schemeClr val="accent2">
            <a:shade val="80000"/>
            <a:hueOff val="234627"/>
            <a:satOff val="579"/>
            <a:lumOff val="171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3-1-4    ЖИТЕЛИ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0842" y="1464719"/>
        <a:ext cx="3384030" cy="570116"/>
      </dsp:txXfrm>
    </dsp:sp>
    <dsp:sp modelId="{A607686D-A4DD-44D6-A718-271B422EDDC7}">
      <dsp:nvSpPr>
        <dsp:cNvPr id="0" name=""/>
        <dsp:cNvSpPr/>
      </dsp:nvSpPr>
      <dsp:spPr>
        <a:xfrm>
          <a:off x="0" y="2140966"/>
          <a:ext cx="3445714" cy="631800"/>
        </a:xfrm>
        <a:prstGeom prst="roundRect">
          <a:avLst/>
        </a:prstGeom>
        <a:solidFill>
          <a:schemeClr val="accent2">
            <a:shade val="80000"/>
            <a:hueOff val="351941"/>
            <a:satOff val="868"/>
            <a:lumOff val="257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2-1-3    РОСАТОМ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0842" y="2171808"/>
        <a:ext cx="3384030" cy="57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47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0"/>
            <a:ext cx="2946246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4953"/>
            <a:ext cx="5439101" cy="44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09"/>
            <a:ext cx="2946247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8309"/>
            <a:ext cx="2946246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E14C1FE-C15B-4E84-8AF7-99DE35A58B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256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8374" indent="-2878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1344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881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2419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F24CE8-BC32-4E3A-9C2D-2768B3D8D849}" type="slidenum">
              <a:rPr lang="ru-RU" altLang="ru-RU" smtClean="0"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dirty="0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0988" y="671513"/>
            <a:ext cx="6554787" cy="49164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387" y="5783485"/>
            <a:ext cx="5873268" cy="36288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66355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14C1FE-C15B-4E84-8AF7-99DE35A58BA1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86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5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3284538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9596505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5AC38-6E4C-47CD-8615-AF635CAE9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0378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F8DCC-FF29-417F-853F-10AF4B689D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185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E7B2-3F8F-4D7F-9396-F967AFC57A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8934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E994-412A-4DBD-9F08-03D086F33A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1473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290DA-09FB-4CE1-A159-8ADA9521C4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7345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2FB3A-24F2-44BA-9E90-973743B2DB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3017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8230-E327-425A-8051-F9C0A3D608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2094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20209-8C7A-4045-BC67-87F40C61D5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3723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0A25-4E7C-462D-9836-0A3CC951F3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5659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D0D3B-8D5C-4E12-84C4-23AA712988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7817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4A294A2-D52E-474F-B15F-1D30C6FE51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2775" y="2492375"/>
            <a:ext cx="74152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dirty="0"/>
              <a:t>Мероприятия по снижению уровня социальных рисков </a:t>
            </a:r>
            <a:r>
              <a:rPr lang="ru-RU" sz="2400" b="1" dirty="0" smtClean="0"/>
              <a:t>на </a:t>
            </a:r>
            <a:r>
              <a:rPr lang="ru-RU" sz="2400" b="1" dirty="0"/>
              <a:t>2017 </a:t>
            </a:r>
            <a:r>
              <a:rPr lang="ru-RU" sz="2400" b="1" dirty="0" smtClean="0"/>
              <a:t>год</a:t>
            </a:r>
            <a:endParaRPr lang="ru-RU" altLang="ru-RU" sz="22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4708525"/>
            <a:ext cx="5888038" cy="649288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ru-RU" altLang="ru-RU" sz="1800" b="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ru-RU" altLang="ru-RU" sz="1800" dirty="0" smtClean="0">
              <a:solidFill>
                <a:schemeClr val="tx2"/>
              </a:solidFill>
            </a:endParaRPr>
          </a:p>
        </p:txBody>
      </p:sp>
      <p:sp>
        <p:nvSpPr>
          <p:cNvPr id="3076" name="b--sw3tSuYwFh9d4syvsTVb" hidden="1"/>
          <p:cNvSpPr>
            <a:spLocks noChangeArrowheads="1"/>
          </p:cNvSpPr>
          <p:nvPr/>
        </p:nvSpPr>
        <p:spPr bwMode="auto">
          <a:xfrm>
            <a:off x="63500" y="6731000"/>
            <a:ext cx="63500" cy="635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Текущее взаимодействие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Полилиния 5"/>
          <p:cNvSpPr/>
          <p:nvPr/>
        </p:nvSpPr>
        <p:spPr>
          <a:xfrm rot="21187872">
            <a:off x="2701198" y="1458608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>
              <a:solidFill>
                <a:schemeClr val="tx1"/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 rot="21217796">
            <a:off x="4123334" y="3474089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>
              <a:solidFill>
                <a:schemeClr val="tx1"/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 rot="21408474">
            <a:off x="4726317" y="1535723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7019" y="2394672"/>
            <a:ext cx="1008111" cy="43088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ОМСУ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0651" y="4409629"/>
            <a:ext cx="1663818" cy="39958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ГОРОЖАНЕ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2443" y="2366557"/>
            <a:ext cx="1647131" cy="43088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РОСАТОМ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821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Ограничение в прямом взаимодействии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Полилиния 5"/>
          <p:cNvSpPr/>
          <p:nvPr/>
        </p:nvSpPr>
        <p:spPr>
          <a:xfrm rot="21096931">
            <a:off x="2414757" y="1384717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/>
          </a:p>
        </p:txBody>
      </p:sp>
      <p:sp>
        <p:nvSpPr>
          <p:cNvPr id="7" name="Полилиния 6"/>
          <p:cNvSpPr/>
          <p:nvPr/>
        </p:nvSpPr>
        <p:spPr>
          <a:xfrm rot="21217796">
            <a:off x="3304868" y="3249013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/>
          </a:p>
        </p:txBody>
      </p:sp>
      <p:sp>
        <p:nvSpPr>
          <p:cNvPr id="8" name="Полилиния 7"/>
          <p:cNvSpPr/>
          <p:nvPr/>
        </p:nvSpPr>
        <p:spPr>
          <a:xfrm rot="21344033">
            <a:off x="4462924" y="1557398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097583" y="2401894"/>
            <a:ext cx="1008111" cy="47397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ОМСУ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4733" y="2306158"/>
            <a:ext cx="1643969" cy="43088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РОСАТОМ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5609" y="4148452"/>
            <a:ext cx="1633717" cy="40011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ГОРОЖАНЕ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263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Концепция успешного взаимодействия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 rot="2652609">
            <a:off x="1983322" y="3617234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/>
          </a:p>
        </p:txBody>
      </p:sp>
      <p:sp>
        <p:nvSpPr>
          <p:cNvPr id="21" name="Полилиния 20"/>
          <p:cNvSpPr/>
          <p:nvPr/>
        </p:nvSpPr>
        <p:spPr>
          <a:xfrm rot="3052574">
            <a:off x="2359803" y="1618930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/>
          </a:p>
        </p:txBody>
      </p:sp>
      <p:sp>
        <p:nvSpPr>
          <p:cNvPr id="22" name="Полилиния 21"/>
          <p:cNvSpPr/>
          <p:nvPr/>
        </p:nvSpPr>
        <p:spPr>
          <a:xfrm rot="3129466">
            <a:off x="4012060" y="3650310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/>
          </a:p>
        </p:txBody>
      </p:sp>
      <p:sp>
        <p:nvSpPr>
          <p:cNvPr id="23" name="Полилиния 22"/>
          <p:cNvSpPr/>
          <p:nvPr/>
        </p:nvSpPr>
        <p:spPr>
          <a:xfrm rot="2678834">
            <a:off x="4399820" y="1642032"/>
            <a:ext cx="2235200" cy="223520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0015" tIns="564225" rIns="490015" bIns="6033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645057" y="2520458"/>
            <a:ext cx="1646715" cy="43088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РОСАТОМ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43265" y="2531334"/>
            <a:ext cx="1008111" cy="32373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ОМСУ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311743" y="4555837"/>
            <a:ext cx="1633717" cy="40011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ГОРОЖАНЕ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338504" y="4543038"/>
            <a:ext cx="1491406" cy="43088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ГСР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5798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Перечень проектов</a:t>
            </a:r>
            <a:r>
              <a:rPr lang="ru-RU" altLang="ru-RU" dirty="0"/>
              <a:t> </a:t>
            </a:r>
            <a:r>
              <a:rPr lang="ru-RU" altLang="ru-RU" dirty="0" smtClean="0"/>
              <a:t>2017.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1CACB-61C2-4A0B-A438-2860166358E9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46762"/>
              </p:ext>
            </p:extLst>
          </p:nvPr>
        </p:nvGraphicFramePr>
        <p:xfrm>
          <a:off x="322091" y="980729"/>
          <a:ext cx="6338140" cy="4284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6838"/>
                <a:gridCol w="830217"/>
                <a:gridCol w="830217"/>
                <a:gridCol w="830217"/>
                <a:gridCol w="830217"/>
                <a:gridCol w="830217"/>
                <a:gridCol w="830217"/>
              </a:tblGrid>
              <a:tr h="12961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   Проекты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Участники</a:t>
                      </a: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Гражданин Страны Росатом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Слава Созидателям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Муниципаль-ные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практики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Образовательный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проект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Территория Культуры Росатома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Школа Росатома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ОМСУ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85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Совет Депутатов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16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Предприятие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21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МСП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Соц.Сфера</a:t>
                      </a: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Медицина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Культура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Горожане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323528" y="5743988"/>
            <a:ext cx="842493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</a:rPr>
              <a:t>Снижение уровня социальных рисков в 2017-2019 годах.</a:t>
            </a:r>
            <a:endParaRPr lang="ru-RU" altLang="ru-RU" sz="1400" dirty="0">
              <a:solidFill>
                <a:schemeClr val="tx1"/>
              </a:solidFill>
            </a:endParaRPr>
          </a:p>
        </p:txBody>
      </p:sp>
      <p:sp>
        <p:nvSpPr>
          <p:cNvPr id="5131" name="Правая фигурная скобка 5130"/>
          <p:cNvSpPr/>
          <p:nvPr/>
        </p:nvSpPr>
        <p:spPr>
          <a:xfrm rot="5400000">
            <a:off x="4292183" y="1341609"/>
            <a:ext cx="415618" cy="8352928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121" name="Прямая со стрелкой 5120"/>
          <p:cNvCxnSpPr/>
          <p:nvPr/>
        </p:nvCxnSpPr>
        <p:spPr>
          <a:xfrm>
            <a:off x="1691680" y="243993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689248" y="283363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691680" y="326836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698030" y="360149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691680" y="390629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698030" y="4203380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691680" y="451023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704380" y="482138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698030" y="512495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22" name="Правая фигурная скобка 5121"/>
          <p:cNvSpPr/>
          <p:nvPr/>
        </p:nvSpPr>
        <p:spPr>
          <a:xfrm>
            <a:off x="6732240" y="2276872"/>
            <a:ext cx="576064" cy="3024336"/>
          </a:xfrm>
          <a:prstGeom prst="righ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25" name="Скругленный прямоугольник 5124"/>
          <p:cNvSpPr/>
          <p:nvPr/>
        </p:nvSpPr>
        <p:spPr>
          <a:xfrm>
            <a:off x="7525068" y="1628800"/>
            <a:ext cx="935364" cy="36147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Создание сетевого сообщества Гражданин Страны Росатом</a:t>
            </a:r>
          </a:p>
        </p:txBody>
      </p:sp>
      <p:cxnSp>
        <p:nvCxnSpPr>
          <p:cNvPr id="5128" name="Прямая со стрелкой 5127"/>
          <p:cNvCxnSpPr/>
          <p:nvPr/>
        </p:nvCxnSpPr>
        <p:spPr>
          <a:xfrm>
            <a:off x="2123728" y="2294980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951392" y="2302660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786090" y="2293278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613754" y="2297964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434384" y="2295616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255014" y="2293268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33" name="Прямая со стрелкой 5132"/>
          <p:cNvCxnSpPr/>
          <p:nvPr/>
        </p:nvCxnSpPr>
        <p:spPr>
          <a:xfrm>
            <a:off x="8029124" y="5250510"/>
            <a:ext cx="0" cy="245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34" name="4-конечная звезда 5133"/>
          <p:cNvSpPr/>
          <p:nvPr/>
        </p:nvSpPr>
        <p:spPr>
          <a:xfrm>
            <a:off x="4541746" y="276163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4-конечная звезда 59"/>
          <p:cNvSpPr/>
          <p:nvPr/>
        </p:nvSpPr>
        <p:spPr>
          <a:xfrm>
            <a:off x="4537497" y="319566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4-конечная звезда 60"/>
          <p:cNvSpPr/>
          <p:nvPr/>
        </p:nvSpPr>
        <p:spPr>
          <a:xfrm>
            <a:off x="4540501" y="3532507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4-конечная звезда 61"/>
          <p:cNvSpPr/>
          <p:nvPr/>
        </p:nvSpPr>
        <p:spPr>
          <a:xfrm>
            <a:off x="4537278" y="383211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4-конечная звезда 62"/>
          <p:cNvSpPr/>
          <p:nvPr/>
        </p:nvSpPr>
        <p:spPr>
          <a:xfrm>
            <a:off x="4540501" y="412593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4-конечная звезда 63"/>
          <p:cNvSpPr/>
          <p:nvPr/>
        </p:nvSpPr>
        <p:spPr>
          <a:xfrm>
            <a:off x="4542439" y="4434581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4-конечная звезда 64"/>
          <p:cNvSpPr/>
          <p:nvPr/>
        </p:nvSpPr>
        <p:spPr>
          <a:xfrm>
            <a:off x="4540501" y="474829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4-конечная звезда 65"/>
          <p:cNvSpPr/>
          <p:nvPr/>
        </p:nvSpPr>
        <p:spPr>
          <a:xfrm>
            <a:off x="4548147" y="505338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4-конечная звезда 66"/>
          <p:cNvSpPr/>
          <p:nvPr/>
        </p:nvSpPr>
        <p:spPr>
          <a:xfrm>
            <a:off x="4539747" y="236478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4-конечная звезда 67"/>
          <p:cNvSpPr/>
          <p:nvPr/>
        </p:nvSpPr>
        <p:spPr>
          <a:xfrm>
            <a:off x="5353120" y="2367517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4-конечная звезда 68"/>
          <p:cNvSpPr/>
          <p:nvPr/>
        </p:nvSpPr>
        <p:spPr>
          <a:xfrm>
            <a:off x="6177320" y="236473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4-конечная звезда 69"/>
          <p:cNvSpPr/>
          <p:nvPr/>
        </p:nvSpPr>
        <p:spPr>
          <a:xfrm>
            <a:off x="6181553" y="2759784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" name="4-конечная звезда 70"/>
          <p:cNvSpPr/>
          <p:nvPr/>
        </p:nvSpPr>
        <p:spPr>
          <a:xfrm>
            <a:off x="6182606" y="318854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2" name="4-конечная звезда 71"/>
          <p:cNvSpPr/>
          <p:nvPr/>
        </p:nvSpPr>
        <p:spPr>
          <a:xfrm>
            <a:off x="6182606" y="352743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4-конечная звезда 72"/>
          <p:cNvSpPr/>
          <p:nvPr/>
        </p:nvSpPr>
        <p:spPr>
          <a:xfrm>
            <a:off x="6182606" y="383461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4-конечная звезда 73"/>
          <p:cNvSpPr/>
          <p:nvPr/>
        </p:nvSpPr>
        <p:spPr>
          <a:xfrm>
            <a:off x="6182606" y="4127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4-конечная звезда 74"/>
          <p:cNvSpPr/>
          <p:nvPr/>
        </p:nvSpPr>
        <p:spPr>
          <a:xfrm>
            <a:off x="6177320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6" name="4-конечная звезда 75"/>
          <p:cNvSpPr/>
          <p:nvPr/>
        </p:nvSpPr>
        <p:spPr>
          <a:xfrm>
            <a:off x="6177320" y="474628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4-конечная звезда 76"/>
          <p:cNvSpPr/>
          <p:nvPr/>
        </p:nvSpPr>
        <p:spPr>
          <a:xfrm>
            <a:off x="6182606" y="505346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4-конечная звезда 79"/>
          <p:cNvSpPr/>
          <p:nvPr/>
        </p:nvSpPr>
        <p:spPr>
          <a:xfrm>
            <a:off x="5352514" y="2770872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4-конечная звезда 44"/>
          <p:cNvSpPr/>
          <p:nvPr/>
        </p:nvSpPr>
        <p:spPr>
          <a:xfrm>
            <a:off x="3711636" y="237127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4-конечная звезда 45"/>
          <p:cNvSpPr/>
          <p:nvPr/>
        </p:nvSpPr>
        <p:spPr>
          <a:xfrm>
            <a:off x="3711636" y="276116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4-конечная звезда 46"/>
          <p:cNvSpPr/>
          <p:nvPr/>
        </p:nvSpPr>
        <p:spPr>
          <a:xfrm>
            <a:off x="3714966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4-конечная звезда 47"/>
          <p:cNvSpPr/>
          <p:nvPr/>
        </p:nvSpPr>
        <p:spPr>
          <a:xfrm>
            <a:off x="3711435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4-конечная звезда 48"/>
          <p:cNvSpPr/>
          <p:nvPr/>
        </p:nvSpPr>
        <p:spPr>
          <a:xfrm>
            <a:off x="3715533" y="38314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4-конечная звезда 49"/>
          <p:cNvSpPr/>
          <p:nvPr/>
        </p:nvSpPr>
        <p:spPr>
          <a:xfrm>
            <a:off x="3711435" y="413142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4-конечная звезда 55"/>
          <p:cNvSpPr/>
          <p:nvPr/>
        </p:nvSpPr>
        <p:spPr>
          <a:xfrm>
            <a:off x="3707904" y="444064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4-конечная звезда 56"/>
          <p:cNvSpPr/>
          <p:nvPr/>
        </p:nvSpPr>
        <p:spPr>
          <a:xfrm>
            <a:off x="3711435" y="474771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4-конечная звезда 57"/>
          <p:cNvSpPr/>
          <p:nvPr/>
        </p:nvSpPr>
        <p:spPr>
          <a:xfrm>
            <a:off x="3711435" y="505340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4-конечная звезда 58"/>
          <p:cNvSpPr/>
          <p:nvPr/>
        </p:nvSpPr>
        <p:spPr>
          <a:xfrm>
            <a:off x="5357026" y="3202383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4-конечная звезда 77"/>
          <p:cNvSpPr/>
          <p:nvPr/>
        </p:nvSpPr>
        <p:spPr>
          <a:xfrm>
            <a:off x="5357026" y="3536674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4-конечная звезда 78"/>
          <p:cNvSpPr/>
          <p:nvPr/>
        </p:nvSpPr>
        <p:spPr>
          <a:xfrm>
            <a:off x="5357026" y="3842361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4-конечная звезда 80"/>
          <p:cNvSpPr/>
          <p:nvPr/>
        </p:nvSpPr>
        <p:spPr>
          <a:xfrm>
            <a:off x="5357026" y="4138487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4-конечная звезда 81"/>
          <p:cNvSpPr/>
          <p:nvPr/>
        </p:nvSpPr>
        <p:spPr>
          <a:xfrm>
            <a:off x="5353495" y="4446673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4-конечная звезда 82"/>
          <p:cNvSpPr/>
          <p:nvPr/>
        </p:nvSpPr>
        <p:spPr>
          <a:xfrm>
            <a:off x="5353495" y="4754780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4-конечная звезда 83"/>
          <p:cNvSpPr/>
          <p:nvPr/>
        </p:nvSpPr>
        <p:spPr>
          <a:xfrm>
            <a:off x="5357026" y="5059435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5" name="4-конечная звезда 84"/>
          <p:cNvSpPr/>
          <p:nvPr/>
        </p:nvSpPr>
        <p:spPr>
          <a:xfrm>
            <a:off x="2051720" y="236653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6" name="4-конечная звезда 85"/>
          <p:cNvSpPr/>
          <p:nvPr/>
        </p:nvSpPr>
        <p:spPr>
          <a:xfrm>
            <a:off x="2055251" y="276327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4-конечная звезда 86"/>
          <p:cNvSpPr/>
          <p:nvPr/>
        </p:nvSpPr>
        <p:spPr>
          <a:xfrm>
            <a:off x="2051720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4-конечная звезда 87"/>
          <p:cNvSpPr/>
          <p:nvPr/>
        </p:nvSpPr>
        <p:spPr>
          <a:xfrm>
            <a:off x="2051720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4-конечная звезда 88"/>
          <p:cNvSpPr/>
          <p:nvPr/>
        </p:nvSpPr>
        <p:spPr>
          <a:xfrm>
            <a:off x="2051720" y="3836331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0" name="4-конечная звезда 89"/>
          <p:cNvSpPr/>
          <p:nvPr/>
        </p:nvSpPr>
        <p:spPr>
          <a:xfrm>
            <a:off x="2051720" y="41349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4-конечная звезда 90"/>
          <p:cNvSpPr/>
          <p:nvPr/>
        </p:nvSpPr>
        <p:spPr>
          <a:xfrm>
            <a:off x="2051720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4-конечная звезда 91"/>
          <p:cNvSpPr/>
          <p:nvPr/>
        </p:nvSpPr>
        <p:spPr>
          <a:xfrm>
            <a:off x="2051720" y="475339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4-конечная звезда 92"/>
          <p:cNvSpPr/>
          <p:nvPr/>
        </p:nvSpPr>
        <p:spPr>
          <a:xfrm>
            <a:off x="2051720" y="5056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4" name="4-конечная звезда 93"/>
          <p:cNvSpPr/>
          <p:nvPr/>
        </p:nvSpPr>
        <p:spPr>
          <a:xfrm>
            <a:off x="2880506" y="5056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5" name="4-конечная звезда 94"/>
          <p:cNvSpPr/>
          <p:nvPr/>
        </p:nvSpPr>
        <p:spPr>
          <a:xfrm>
            <a:off x="2876975" y="236653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6" name="4-конечная звезда 95"/>
          <p:cNvSpPr/>
          <p:nvPr/>
        </p:nvSpPr>
        <p:spPr>
          <a:xfrm>
            <a:off x="2880506" y="276327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7" name="4-конечная звезда 96"/>
          <p:cNvSpPr/>
          <p:nvPr/>
        </p:nvSpPr>
        <p:spPr>
          <a:xfrm>
            <a:off x="2882649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8" name="4-конечная звезда 97"/>
          <p:cNvSpPr/>
          <p:nvPr/>
        </p:nvSpPr>
        <p:spPr>
          <a:xfrm>
            <a:off x="2879118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4-конечная звезда 98"/>
          <p:cNvSpPr/>
          <p:nvPr/>
        </p:nvSpPr>
        <p:spPr>
          <a:xfrm>
            <a:off x="2882649" y="383280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0" name="4-конечная звезда 99"/>
          <p:cNvSpPr/>
          <p:nvPr/>
        </p:nvSpPr>
        <p:spPr>
          <a:xfrm>
            <a:off x="2879118" y="41349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4-конечная звезда 100"/>
          <p:cNvSpPr/>
          <p:nvPr/>
        </p:nvSpPr>
        <p:spPr>
          <a:xfrm>
            <a:off x="2880506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4-конечная звезда 101"/>
          <p:cNvSpPr/>
          <p:nvPr/>
        </p:nvSpPr>
        <p:spPr>
          <a:xfrm>
            <a:off x="2880506" y="4751249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90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Ключевые организационные мероприятия периода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0" y="1016739"/>
            <a:ext cx="9108504" cy="5292581"/>
            <a:chOff x="392682" y="1192891"/>
            <a:chExt cx="11423874" cy="5335057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422842" y="1192891"/>
              <a:ext cx="11393714" cy="49719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29361">
                <a:defRPr/>
              </a:pPr>
              <a:endParaRPr lang="ru-RU" sz="145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574154" y="1665131"/>
              <a:ext cx="18208" cy="4747743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6928942" y="1703818"/>
              <a:ext cx="333" cy="482413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0245868" y="1723427"/>
              <a:ext cx="7389" cy="4742477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Прямоугольник 51"/>
            <p:cNvSpPr/>
            <p:nvPr/>
          </p:nvSpPr>
          <p:spPr>
            <a:xfrm>
              <a:off x="392682" y="1734119"/>
              <a:ext cx="2133260" cy="440798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829361">
                <a:defRPr/>
              </a:pPr>
              <a:r>
                <a:rPr lang="ru-RU" sz="16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Планирование</a:t>
              </a:r>
              <a:endPara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642088" y="1743850"/>
              <a:ext cx="4220433" cy="440798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829361">
                <a:defRPr/>
              </a:pPr>
              <a:r>
                <a:rPr lang="ru-RU" sz="16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Реализация</a:t>
              </a:r>
              <a:r>
                <a:rPr lang="ru-RU" sz="14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1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037389" y="1734119"/>
              <a:ext cx="3174241" cy="440798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829361">
                <a:defRPr/>
              </a:pPr>
              <a:r>
                <a:rPr lang="ru-RU" sz="16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Завершение и подведение итогов</a:t>
              </a:r>
              <a:endPara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Прямая со стрелкой 54"/>
            <p:cNvCxnSpPr/>
            <p:nvPr/>
          </p:nvCxnSpPr>
          <p:spPr>
            <a:xfrm>
              <a:off x="463326" y="1320003"/>
              <a:ext cx="1105988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512776" y="1320001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3701187" y="1313174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9264659" y="1312829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755712" y="1401657"/>
              <a:ext cx="622286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Апрель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662012" y="1394086"/>
              <a:ext cx="492443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Март</a:t>
              </a:r>
              <a:endParaRPr lang="ru-RU" sz="998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999044" y="1394086"/>
              <a:ext cx="510076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Июнь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19699" y="1388181"/>
              <a:ext cx="514885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Июль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60297" y="1404339"/>
              <a:ext cx="570990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Август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315404" y="1379675"/>
              <a:ext cx="758541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Сентябрь</a:t>
              </a: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535694" y="1312829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9457321" y="1392149"/>
              <a:ext cx="679994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Октябрь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372362" y="1378132"/>
              <a:ext cx="628698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Ноябрь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136368" y="1368919"/>
              <a:ext cx="679994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Декабрь</a:t>
              </a: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590298" y="131942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5866113" y="1312829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0254838" y="131942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11121908" y="1320000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Пятиугольник 72"/>
            <p:cNvSpPr/>
            <p:nvPr/>
          </p:nvSpPr>
          <p:spPr>
            <a:xfrm>
              <a:off x="1570827" y="3006131"/>
              <a:ext cx="2159435" cy="824125"/>
            </a:xfrm>
            <a:prstGeom prst="homePlate">
              <a:avLst>
                <a:gd name="adj" fmla="val 261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Формирование Совета </a:t>
              </a:r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«Гражданин страны Росатом»</a:t>
              </a:r>
              <a:endPara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Пятиугольник 73"/>
            <p:cNvSpPr/>
            <p:nvPr/>
          </p:nvSpPr>
          <p:spPr>
            <a:xfrm>
              <a:off x="838776" y="2238410"/>
              <a:ext cx="2862411" cy="713953"/>
            </a:xfrm>
            <a:prstGeom prst="homePlate">
              <a:avLst>
                <a:gd name="adj" fmla="val 26167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Установочные сессии/семинары на территориях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Пятиугольник 74"/>
            <p:cNvSpPr/>
            <p:nvPr/>
          </p:nvSpPr>
          <p:spPr>
            <a:xfrm>
              <a:off x="1052379" y="6021465"/>
              <a:ext cx="7185169" cy="485678"/>
            </a:xfrm>
            <a:prstGeom prst="homePlate">
              <a:avLst>
                <a:gd name="adj" fmla="val 26167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«Слава созидателям»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проведение мероприятий конкурса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Пятиугольник 75"/>
            <p:cNvSpPr/>
            <p:nvPr/>
          </p:nvSpPr>
          <p:spPr>
            <a:xfrm>
              <a:off x="9559190" y="5241837"/>
              <a:ext cx="1562718" cy="796069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результаты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88960" y="1401657"/>
              <a:ext cx="434734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Май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57402" y="1402166"/>
              <a:ext cx="704039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Февраль</a:t>
              </a:r>
              <a:endParaRPr lang="ru-RU" sz="998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825786" y="130627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6955775" y="132287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8130868" y="130627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Пятиугольник 81"/>
            <p:cNvSpPr/>
            <p:nvPr/>
          </p:nvSpPr>
          <p:spPr>
            <a:xfrm>
              <a:off x="4762177" y="2479676"/>
              <a:ext cx="6175274" cy="657524"/>
            </a:xfrm>
            <a:prstGeom prst="homePlate">
              <a:avLst>
                <a:gd name="adj" fmla="val 261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«Гражданин </a:t>
              </a:r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страны </a:t>
              </a:r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Росатом»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организация и проведение заседаний Совета «Гражданин страны Росатом»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Пятиугольник 82"/>
            <p:cNvSpPr/>
            <p:nvPr/>
          </p:nvSpPr>
          <p:spPr>
            <a:xfrm>
              <a:off x="4032127" y="3264010"/>
              <a:ext cx="6175274" cy="566247"/>
            </a:xfrm>
            <a:prstGeom prst="homePlate">
              <a:avLst>
                <a:gd name="adj" fmla="val 261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«Гражданин </a:t>
              </a:r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страны </a:t>
              </a:r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Росатом»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организация и проведение встреч и обсуждений инициативных граждан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Пятиугольник 83"/>
            <p:cNvSpPr/>
            <p:nvPr/>
          </p:nvSpPr>
          <p:spPr>
            <a:xfrm>
              <a:off x="1397146" y="3946861"/>
              <a:ext cx="5418362" cy="458152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дорожная карта подготовка и утверждение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Пятиугольник 84"/>
            <p:cNvSpPr/>
            <p:nvPr/>
          </p:nvSpPr>
          <p:spPr>
            <a:xfrm>
              <a:off x="5254082" y="4505934"/>
              <a:ext cx="3731364" cy="634030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отбор релевантных федеральных практик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Пятиугольник 85"/>
            <p:cNvSpPr/>
            <p:nvPr/>
          </p:nvSpPr>
          <p:spPr>
            <a:xfrm>
              <a:off x="4584039" y="5241837"/>
              <a:ext cx="4811943" cy="660646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организация рабочей группы по формированию и внедрению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95758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973" y="3249383"/>
            <a:ext cx="533299" cy="5221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«Гражданин страны Росатом» – объединяющий проект</a:t>
            </a:r>
            <a:endParaRPr lang="ru-RU" dirty="0"/>
          </a:p>
        </p:txBody>
      </p:sp>
      <p:sp>
        <p:nvSpPr>
          <p:cNvPr id="15" name="Кольцо 14"/>
          <p:cNvSpPr/>
          <p:nvPr/>
        </p:nvSpPr>
        <p:spPr>
          <a:xfrm>
            <a:off x="5986544" y="1207893"/>
            <a:ext cx="2905936" cy="2950576"/>
          </a:xfrm>
          <a:prstGeom prst="donut">
            <a:avLst>
              <a:gd name="adj" fmla="val 3401"/>
            </a:avLst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4224254" y="1774095"/>
            <a:ext cx="2961867" cy="2950576"/>
          </a:xfrm>
          <a:prstGeom prst="donut">
            <a:avLst>
              <a:gd name="adj" fmla="val 3129"/>
            </a:avLst>
          </a:prstGeom>
          <a:solidFill>
            <a:schemeClr val="accent6">
              <a:lumMod val="75000"/>
            </a:schemeClr>
          </a:solidFill>
          <a:ln w="762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Кольцо 16"/>
          <p:cNvSpPr/>
          <p:nvPr/>
        </p:nvSpPr>
        <p:spPr>
          <a:xfrm>
            <a:off x="5589575" y="3076381"/>
            <a:ext cx="2973861" cy="2950576"/>
          </a:xfrm>
          <a:prstGeom prst="donut">
            <a:avLst>
              <a:gd name="adj" fmla="val 2812"/>
            </a:avLst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3220" y="3133666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Власть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008415" y="5119940"/>
            <a:ext cx="1012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Жители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138055" y="1759742"/>
            <a:ext cx="108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Росатом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575140" y="33162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206937" y="20727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841963" y="35263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673638" y="422285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58369989"/>
              </p:ext>
            </p:extLst>
          </p:nvPr>
        </p:nvGraphicFramePr>
        <p:xfrm>
          <a:off x="334198" y="2012100"/>
          <a:ext cx="3445714" cy="2785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287" y="3885377"/>
            <a:ext cx="533299" cy="52214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193" y="2422110"/>
            <a:ext cx="533299" cy="52214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54" y="3373550"/>
            <a:ext cx="533299" cy="522142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291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Модель 2017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124745"/>
            <a:ext cx="7992119" cy="522841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684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0840" y="2708920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/>
              <a:t>Спасибо за внимание!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11718-D384-40C7-A763-BD45E8378ABF}" type="slidenum">
              <a:rPr lang="ru-RU" smtClean="0"/>
              <a:pPr>
                <a:defRPr/>
              </a:pPr>
              <a:t>17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96411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/>
              <a:t>Цели и задачи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0" y="1125538"/>
            <a:ext cx="5255790" cy="5255790"/>
          </a:xfrm>
          <a:prstGeom prst="triangl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Полилиния 7"/>
          <p:cNvSpPr/>
          <p:nvPr/>
        </p:nvSpPr>
        <p:spPr>
          <a:xfrm>
            <a:off x="1272625" y="1556793"/>
            <a:ext cx="6669229" cy="1224136"/>
          </a:xfrm>
          <a:custGeom>
            <a:avLst/>
            <a:gdLst>
              <a:gd name="connsiteX0" fmla="*/ 0 w 6669229"/>
              <a:gd name="connsiteY0" fmla="*/ 156332 h 937976"/>
              <a:gd name="connsiteX1" fmla="*/ 156332 w 6669229"/>
              <a:gd name="connsiteY1" fmla="*/ 0 h 937976"/>
              <a:gd name="connsiteX2" fmla="*/ 6512897 w 6669229"/>
              <a:gd name="connsiteY2" fmla="*/ 0 h 937976"/>
              <a:gd name="connsiteX3" fmla="*/ 6669229 w 6669229"/>
              <a:gd name="connsiteY3" fmla="*/ 156332 h 937976"/>
              <a:gd name="connsiteX4" fmla="*/ 6669229 w 6669229"/>
              <a:gd name="connsiteY4" fmla="*/ 781644 h 937976"/>
              <a:gd name="connsiteX5" fmla="*/ 6512897 w 6669229"/>
              <a:gd name="connsiteY5" fmla="*/ 937976 h 937976"/>
              <a:gd name="connsiteX6" fmla="*/ 156332 w 6669229"/>
              <a:gd name="connsiteY6" fmla="*/ 937976 h 937976"/>
              <a:gd name="connsiteX7" fmla="*/ 0 w 6669229"/>
              <a:gd name="connsiteY7" fmla="*/ 781644 h 937976"/>
              <a:gd name="connsiteX8" fmla="*/ 0 w 6669229"/>
              <a:gd name="connsiteY8" fmla="*/ 156332 h 93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9229" h="937976">
                <a:moveTo>
                  <a:pt x="0" y="156332"/>
                </a:moveTo>
                <a:cubicBezTo>
                  <a:pt x="0" y="69992"/>
                  <a:pt x="69992" y="0"/>
                  <a:pt x="156332" y="0"/>
                </a:cubicBezTo>
                <a:lnTo>
                  <a:pt x="6512897" y="0"/>
                </a:lnTo>
                <a:cubicBezTo>
                  <a:pt x="6599237" y="0"/>
                  <a:pt x="6669229" y="69992"/>
                  <a:pt x="6669229" y="156332"/>
                </a:cubicBezTo>
                <a:lnTo>
                  <a:pt x="6669229" y="781644"/>
                </a:lnTo>
                <a:cubicBezTo>
                  <a:pt x="6669229" y="867984"/>
                  <a:pt x="6599237" y="937976"/>
                  <a:pt x="6512897" y="937976"/>
                </a:cubicBezTo>
                <a:lnTo>
                  <a:pt x="156332" y="937976"/>
                </a:lnTo>
                <a:cubicBezTo>
                  <a:pt x="69992" y="937976"/>
                  <a:pt x="0" y="867984"/>
                  <a:pt x="0" y="781644"/>
                </a:cubicBezTo>
                <a:lnTo>
                  <a:pt x="0" y="156332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2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748" tIns="106748" rIns="106748" bIns="106748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altLang="ru-RU" sz="1600" b="1" kern="1200" dirty="0" smtClean="0"/>
              <a:t>Цели</a:t>
            </a:r>
            <a:endParaRPr lang="ru-RU" altLang="ru-RU" sz="1600" b="1" kern="1200" dirty="0" smtClean="0"/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1600" kern="1200" dirty="0" smtClean="0"/>
              <a:t>Повышение лояльности населения к ГК Росатом, </a:t>
            </a:r>
            <a:endParaRPr lang="ru-RU" altLang="ru-RU" sz="1600" kern="1200" dirty="0" smtClean="0"/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С</a:t>
            </a:r>
            <a:r>
              <a:rPr lang="ru-RU" altLang="ru-RU" sz="1600" kern="1200" dirty="0" smtClean="0"/>
              <a:t>нижение </a:t>
            </a:r>
            <a:r>
              <a:rPr lang="ru-RU" altLang="ru-RU" sz="1600" kern="1200" dirty="0" smtClean="0"/>
              <a:t>социально-политических рисков на территориях </a:t>
            </a:r>
            <a:r>
              <a:rPr lang="ru-RU" altLang="ru-RU" sz="1600" kern="1200" dirty="0" smtClean="0"/>
              <a:t>присутствия Госкорпорации.</a:t>
            </a:r>
            <a:endParaRPr lang="ru-RU" sz="1600" kern="1200" dirty="0"/>
          </a:p>
        </p:txBody>
      </p:sp>
      <p:sp>
        <p:nvSpPr>
          <p:cNvPr id="9" name="Полилиния 8"/>
          <p:cNvSpPr/>
          <p:nvPr/>
        </p:nvSpPr>
        <p:spPr>
          <a:xfrm>
            <a:off x="856087" y="3104597"/>
            <a:ext cx="7502307" cy="1261657"/>
          </a:xfrm>
          <a:custGeom>
            <a:avLst/>
            <a:gdLst>
              <a:gd name="connsiteX0" fmla="*/ 0 w 7942573"/>
              <a:gd name="connsiteY0" fmla="*/ 231394 h 1388339"/>
              <a:gd name="connsiteX1" fmla="*/ 231394 w 7942573"/>
              <a:gd name="connsiteY1" fmla="*/ 0 h 1388339"/>
              <a:gd name="connsiteX2" fmla="*/ 7711179 w 7942573"/>
              <a:gd name="connsiteY2" fmla="*/ 0 h 1388339"/>
              <a:gd name="connsiteX3" fmla="*/ 7942573 w 7942573"/>
              <a:gd name="connsiteY3" fmla="*/ 231394 h 1388339"/>
              <a:gd name="connsiteX4" fmla="*/ 7942573 w 7942573"/>
              <a:gd name="connsiteY4" fmla="*/ 1156945 h 1388339"/>
              <a:gd name="connsiteX5" fmla="*/ 7711179 w 7942573"/>
              <a:gd name="connsiteY5" fmla="*/ 1388339 h 1388339"/>
              <a:gd name="connsiteX6" fmla="*/ 231394 w 7942573"/>
              <a:gd name="connsiteY6" fmla="*/ 1388339 h 1388339"/>
              <a:gd name="connsiteX7" fmla="*/ 0 w 7942573"/>
              <a:gd name="connsiteY7" fmla="*/ 1156945 h 1388339"/>
              <a:gd name="connsiteX8" fmla="*/ 0 w 7942573"/>
              <a:gd name="connsiteY8" fmla="*/ 231394 h 138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42573" h="1388339">
                <a:moveTo>
                  <a:pt x="0" y="231394"/>
                </a:moveTo>
                <a:cubicBezTo>
                  <a:pt x="0" y="103599"/>
                  <a:pt x="103599" y="0"/>
                  <a:pt x="231394" y="0"/>
                </a:cubicBezTo>
                <a:lnTo>
                  <a:pt x="7711179" y="0"/>
                </a:lnTo>
                <a:cubicBezTo>
                  <a:pt x="7838974" y="0"/>
                  <a:pt x="7942573" y="103599"/>
                  <a:pt x="7942573" y="231394"/>
                </a:cubicBezTo>
                <a:lnTo>
                  <a:pt x="7942573" y="1156945"/>
                </a:lnTo>
                <a:cubicBezTo>
                  <a:pt x="7942573" y="1284740"/>
                  <a:pt x="7838974" y="1388339"/>
                  <a:pt x="7711179" y="1388339"/>
                </a:cubicBezTo>
                <a:lnTo>
                  <a:pt x="231394" y="1388339"/>
                </a:lnTo>
                <a:cubicBezTo>
                  <a:pt x="103599" y="1388339"/>
                  <a:pt x="0" y="1284740"/>
                  <a:pt x="0" y="1156945"/>
                </a:cubicBezTo>
                <a:lnTo>
                  <a:pt x="0" y="231394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2">
              <a:shade val="50000"/>
              <a:hueOff val="281914"/>
              <a:satOff val="-1759"/>
              <a:lumOff val="280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733" tIns="128733" rIns="128733" bIns="128733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kern="1200" dirty="0" smtClean="0"/>
              <a:t>Задачи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>
                <a:solidFill>
                  <a:schemeClr val="accent4"/>
                </a:solidFill>
              </a:rPr>
              <a:t>Повышение эффективности муниципальной власти и формирование  новых компетенций;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>
                <a:solidFill>
                  <a:schemeClr val="accent4"/>
                </a:solidFill>
              </a:rPr>
              <a:t>Вовлечение населения в проекты ОМСУ и ГК по развитию территории;</a:t>
            </a:r>
          </a:p>
          <a:p>
            <a:pPr lvl="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kern="1200" dirty="0" smtClean="0">
                <a:solidFill>
                  <a:schemeClr val="accent4"/>
                </a:solidFill>
              </a:rPr>
              <a:t>	</a:t>
            </a:r>
            <a:endParaRPr lang="ru-RU" sz="16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346495" y="4581127"/>
            <a:ext cx="8521493" cy="1681589"/>
          </a:xfrm>
          <a:custGeom>
            <a:avLst/>
            <a:gdLst>
              <a:gd name="connsiteX0" fmla="*/ 0 w 8521493"/>
              <a:gd name="connsiteY0" fmla="*/ 300064 h 1800349"/>
              <a:gd name="connsiteX1" fmla="*/ 300064 w 8521493"/>
              <a:gd name="connsiteY1" fmla="*/ 0 h 1800349"/>
              <a:gd name="connsiteX2" fmla="*/ 8221429 w 8521493"/>
              <a:gd name="connsiteY2" fmla="*/ 0 h 1800349"/>
              <a:gd name="connsiteX3" fmla="*/ 8521493 w 8521493"/>
              <a:gd name="connsiteY3" fmla="*/ 300064 h 1800349"/>
              <a:gd name="connsiteX4" fmla="*/ 8521493 w 8521493"/>
              <a:gd name="connsiteY4" fmla="*/ 1500285 h 1800349"/>
              <a:gd name="connsiteX5" fmla="*/ 8221429 w 8521493"/>
              <a:gd name="connsiteY5" fmla="*/ 1800349 h 1800349"/>
              <a:gd name="connsiteX6" fmla="*/ 300064 w 8521493"/>
              <a:gd name="connsiteY6" fmla="*/ 1800349 h 1800349"/>
              <a:gd name="connsiteX7" fmla="*/ 0 w 8521493"/>
              <a:gd name="connsiteY7" fmla="*/ 1500285 h 1800349"/>
              <a:gd name="connsiteX8" fmla="*/ 0 w 8521493"/>
              <a:gd name="connsiteY8" fmla="*/ 300064 h 180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21493" h="1800349">
                <a:moveTo>
                  <a:pt x="0" y="300064"/>
                </a:moveTo>
                <a:cubicBezTo>
                  <a:pt x="0" y="134343"/>
                  <a:pt x="134343" y="0"/>
                  <a:pt x="300064" y="0"/>
                </a:cubicBezTo>
                <a:lnTo>
                  <a:pt x="8221429" y="0"/>
                </a:lnTo>
                <a:cubicBezTo>
                  <a:pt x="8387150" y="0"/>
                  <a:pt x="8521493" y="134343"/>
                  <a:pt x="8521493" y="300064"/>
                </a:cubicBezTo>
                <a:lnTo>
                  <a:pt x="8521493" y="1500285"/>
                </a:lnTo>
                <a:cubicBezTo>
                  <a:pt x="8521493" y="1666006"/>
                  <a:pt x="8387150" y="1800349"/>
                  <a:pt x="8221429" y="1800349"/>
                </a:cubicBezTo>
                <a:lnTo>
                  <a:pt x="300064" y="1800349"/>
                </a:lnTo>
                <a:cubicBezTo>
                  <a:pt x="134343" y="1800349"/>
                  <a:pt x="0" y="1666006"/>
                  <a:pt x="0" y="1500285"/>
                </a:cubicBezTo>
                <a:lnTo>
                  <a:pt x="0" y="300064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2">
              <a:shade val="50000"/>
              <a:hueOff val="281914"/>
              <a:satOff val="-1759"/>
              <a:lumOff val="280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846" tIns="148846" rIns="148846" bIns="148846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altLang="ru-RU" sz="1600" b="1" dirty="0" smtClean="0"/>
              <a:t>Методы</a:t>
            </a:r>
            <a:endParaRPr lang="ru-RU" altLang="ru-RU" sz="1600" b="1" kern="1200" dirty="0" smtClean="0"/>
          </a:p>
          <a:p>
            <a:pPr marL="285750" indent="-285750" defTabSz="711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Формирование сообщества «</a:t>
            </a:r>
            <a:r>
              <a:rPr lang="ru-RU" sz="1600" dirty="0" smtClean="0"/>
              <a:t>Гражданин </a:t>
            </a:r>
            <a:r>
              <a:rPr lang="ru-RU" sz="1600" dirty="0"/>
              <a:t>Страны Росатом</a:t>
            </a:r>
            <a:r>
              <a:rPr lang="ru-RU" sz="1600" dirty="0" smtClean="0"/>
              <a:t>»;</a:t>
            </a:r>
            <a:r>
              <a:rPr lang="ru-RU" sz="1600" kern="1200" dirty="0" smtClean="0"/>
              <a:t> </a:t>
            </a:r>
          </a:p>
          <a:p>
            <a:pPr marL="285750" indent="-285750" defTabSz="711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/>
              <a:t>Реализация инициатив «Лучших муниципальных  практик»; </a:t>
            </a:r>
            <a:endParaRPr lang="ru-RU" sz="1600" kern="1200" dirty="0" smtClean="0"/>
          </a:p>
          <a:p>
            <a:pPr marL="285750" indent="-285750" defTabSz="711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/>
              <a:t>Проведение конкурса «Слава </a:t>
            </a:r>
            <a:r>
              <a:rPr lang="ru-RU" sz="1600" kern="1200" dirty="0" smtClean="0"/>
              <a:t>Созидателям!»;</a:t>
            </a:r>
          </a:p>
          <a:p>
            <a:pPr marL="285750" lvl="0" indent="-285750" algn="l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1600" kern="1200" dirty="0" smtClean="0"/>
              <a:t>Создание </a:t>
            </a:r>
            <a:r>
              <a:rPr lang="ru-RU" altLang="ru-RU" sz="1600" kern="1200" dirty="0" smtClean="0"/>
              <a:t>коммуникационной площадки для взаимодействия власти и жителей.</a:t>
            </a:r>
            <a:endParaRPr lang="ru-RU" sz="1600" kern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162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63" y="4869160"/>
            <a:ext cx="1565323" cy="15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Перечень проектов. Итоги 2016 года.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97CC3-3564-4D0C-8926-1F3D0FA5397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411028"/>
              </p:ext>
            </p:extLst>
          </p:nvPr>
        </p:nvGraphicFramePr>
        <p:xfrm>
          <a:off x="3419872" y="1020837"/>
          <a:ext cx="5906221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1475" y="1052513"/>
            <a:ext cx="3624263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u="sng" dirty="0"/>
              <a:t>Гражданин страны Росатом</a:t>
            </a:r>
          </a:p>
          <a:p>
            <a:pPr>
              <a:defRPr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Проект стартовал в 2016 </a:t>
            </a:r>
            <a:r>
              <a:rPr lang="ru-RU" sz="1600" dirty="0" smtClean="0"/>
              <a:t>году на всех атомных территориях;</a:t>
            </a:r>
          </a:p>
          <a:p>
            <a:pPr>
              <a:defRPr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Цель</a:t>
            </a:r>
            <a:r>
              <a:rPr lang="ru-RU" sz="1600" dirty="0"/>
              <a:t>: формирование сообщества, способного эффективно взаимодействовать с ОМСУ и ГК</a:t>
            </a:r>
            <a:r>
              <a:rPr lang="ru-RU" sz="1600" dirty="0" smtClean="0"/>
              <a:t>;</a:t>
            </a:r>
          </a:p>
          <a:p>
            <a:pPr>
              <a:defRPr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Задача: </a:t>
            </a:r>
            <a:r>
              <a:rPr lang="ru-RU" sz="1600" dirty="0" smtClean="0"/>
              <a:t>формирование базы </a:t>
            </a:r>
            <a:r>
              <a:rPr lang="ru-RU" sz="1600" dirty="0"/>
              <a:t>активных, ответственных, конструктивных, компетентных </a:t>
            </a:r>
            <a:r>
              <a:rPr lang="ru-RU" sz="1600" dirty="0" smtClean="0"/>
              <a:t>горожан.</a:t>
            </a:r>
          </a:p>
          <a:p>
            <a:pPr>
              <a:defRPr/>
            </a:pPr>
            <a:endParaRPr lang="ru-RU" sz="1600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D545CB-27E8-49DB-BF05-CFD7F95DE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2D545CB-27E8-49DB-BF05-CFD7F95DE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AAC483-FF03-426D-9B09-99B774289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22AAC483-FF03-426D-9B09-99B7742897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6A7C67-B171-48E0-84E0-01994CB8A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246A7C67-B171-48E0-84E0-01994CB8AD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24DC89-FDED-4B8B-B7DA-C5BEADEC4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7F24DC89-FDED-4B8B-B7DA-C5BEADEC42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02AED7-F3EF-41AE-B372-BBD81D812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8B02AED7-F3EF-41AE-B372-BBD81D812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F3284A-7815-429E-A85C-C4CFE14A0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69F3284A-7815-429E-A85C-C4CFE14A0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D63FBC-3708-45CA-9228-67972B217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88D63FBC-3708-45CA-9228-67972B217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3B8841-E2E7-4D97-8B19-765847DC0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0E3B8841-E2E7-4D97-8B19-765847DC0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0EA596-357C-4017-8AEA-D9FE43715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CD0EA596-357C-4017-8AEA-D9FE43715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652116-B915-4589-86BE-12AC52DAF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A7652116-B915-4589-86BE-12AC52DAF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856154-F90A-4BFA-82F5-1DBA94D4B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92856154-F90A-4BFA-82F5-1DBA94D4B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6D552C-52F9-4622-BF13-4DC9BCD6B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A86D552C-52F9-4622-BF13-4DC9BCD6B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EA1B86-F858-4F51-81DC-C41CB352F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03EA1B86-F858-4F51-81DC-C41CB352F4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3" y="4865688"/>
            <a:ext cx="1468437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Перечень проектов. Итоги 2016 года.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1CACB-61C2-4A0B-A438-2860166358E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171786"/>
              </p:ext>
            </p:extLst>
          </p:nvPr>
        </p:nvGraphicFramePr>
        <p:xfrm>
          <a:off x="3419872" y="1025577"/>
          <a:ext cx="5906221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1475" y="1052513"/>
            <a:ext cx="3455988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u="sng" dirty="0"/>
              <a:t>Слава Созидателям</a:t>
            </a:r>
            <a:r>
              <a:rPr lang="ru-RU" sz="2200" b="1" dirty="0"/>
              <a:t>!</a:t>
            </a:r>
          </a:p>
          <a:p>
            <a:pPr>
              <a:defRPr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Уникальный патриотический проект, стартовал в 2016 году;</a:t>
            </a:r>
          </a:p>
          <a:p>
            <a:pPr>
              <a:defRPr/>
            </a:pP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Реализован на всех «атомных» территориях;</a:t>
            </a:r>
          </a:p>
          <a:p>
            <a:pPr>
              <a:defRPr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Широкая поддержка всех слоев населения;</a:t>
            </a:r>
          </a:p>
          <a:p>
            <a:pPr>
              <a:defRPr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Большой общественный резонанс.</a:t>
            </a:r>
          </a:p>
        </p:txBody>
      </p:sp>
    </p:spTree>
    <p:extLst>
      <p:ext uri="{BB962C8B-B14F-4D97-AF65-F5344CB8AC3E}">
        <p14:creationId xmlns:p14="http://schemas.microsoft.com/office/powerpoint/2010/main" val="3203078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D545CB-27E8-49DB-BF05-CFD7F95DE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2D545CB-27E8-49DB-BF05-CFD7F95DE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AAC483-FF03-426D-9B09-99B774289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22AAC483-FF03-426D-9B09-99B7742897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6A7C67-B171-48E0-84E0-01994CB8A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246A7C67-B171-48E0-84E0-01994CB8AD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24DC89-FDED-4B8B-B7DA-C5BEADEC4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7F24DC89-FDED-4B8B-B7DA-C5BEADEC42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02AED7-F3EF-41AE-B372-BBD81D812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8B02AED7-F3EF-41AE-B372-BBD81D812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F3284A-7815-429E-A85C-C4CFE14A0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69F3284A-7815-429E-A85C-C4CFE14A0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D63FBC-3708-45CA-9228-67972B217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88D63FBC-3708-45CA-9228-67972B217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3B8841-E2E7-4D97-8B19-765847DC0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0E3B8841-E2E7-4D97-8B19-765847DC0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0EA596-357C-4017-8AEA-D9FE43715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CD0EA596-357C-4017-8AEA-D9FE43715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652116-B915-4589-86BE-12AC52DAF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A7652116-B915-4589-86BE-12AC52DAF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856154-F90A-4BFA-82F5-1DBA94D4B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92856154-F90A-4BFA-82F5-1DBA94D4B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6D552C-52F9-4622-BF13-4DC9BCD6B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A86D552C-52F9-4622-BF13-4DC9BCD6B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EA1B86-F858-4F51-81DC-C41CB352F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03EA1B86-F858-4F51-81DC-C41CB352F4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«Что хорошо для Росатома, то хорошо для Города.</a:t>
            </a:r>
            <a:br>
              <a:rPr lang="ru-RU" dirty="0" smtClean="0"/>
            </a:br>
            <a:r>
              <a:rPr lang="ru-RU" dirty="0" smtClean="0"/>
              <a:t>Что хорошо для Города, то хорошо для Росатома!»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1053152"/>
            <a:ext cx="6192688" cy="648072"/>
          </a:xfrm>
          <a:prstGeom prst="roundRect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корпорация «Росатом»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2839413"/>
            <a:ext cx="3931594" cy="635268"/>
          </a:xfrm>
          <a:prstGeom prst="roundRect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«Атомные города»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41936" y="2839413"/>
            <a:ext cx="3422552" cy="636516"/>
          </a:xfrm>
          <a:prstGeom prst="roundRect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«Граждане Страны Росатом»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475656" y="1703668"/>
            <a:ext cx="792088" cy="1102467"/>
          </a:xfrm>
          <a:prstGeom prst="downArrow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b="1" dirty="0" smtClean="0"/>
              <a:t>налоги</a:t>
            </a:r>
            <a:endParaRPr lang="ru-RU" sz="10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325137" y="1702167"/>
            <a:ext cx="792088" cy="1102467"/>
          </a:xfrm>
          <a:prstGeom prst="downArrow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b="1" dirty="0" smtClean="0"/>
              <a:t>соглашения</a:t>
            </a:r>
            <a:endParaRPr lang="ru-RU" sz="10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173117" y="1700754"/>
            <a:ext cx="792088" cy="1102467"/>
          </a:xfrm>
          <a:prstGeom prst="downArrow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b="1" dirty="0" smtClean="0"/>
              <a:t>Благотвори тельность</a:t>
            </a:r>
            <a:endParaRPr lang="ru-RU" sz="1000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5615908" y="1702611"/>
            <a:ext cx="792088" cy="1102467"/>
          </a:xfrm>
          <a:prstGeom prst="downArrow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b="1" dirty="0" smtClean="0"/>
              <a:t>ценности</a:t>
            </a:r>
            <a:endParaRPr lang="ru-RU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72200" y="1674318"/>
            <a:ext cx="2952328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dirty="0" smtClean="0"/>
              <a:t>1. Эффективность</a:t>
            </a:r>
          </a:p>
          <a:p>
            <a:r>
              <a:rPr lang="ru-RU" sz="1200" dirty="0" smtClean="0"/>
              <a:t>2. На шаг впереди</a:t>
            </a:r>
          </a:p>
          <a:p>
            <a:r>
              <a:rPr lang="ru-RU" sz="1200" dirty="0" smtClean="0"/>
              <a:t>3. Безопасность</a:t>
            </a:r>
          </a:p>
          <a:p>
            <a:r>
              <a:rPr lang="ru-RU" sz="1200" dirty="0" smtClean="0"/>
              <a:t>4. Ответственность за результат</a:t>
            </a:r>
          </a:p>
          <a:p>
            <a:r>
              <a:rPr lang="ru-RU" sz="1200" dirty="0" smtClean="0"/>
              <a:t>5. Уважение</a:t>
            </a:r>
          </a:p>
          <a:p>
            <a:r>
              <a:rPr lang="ru-RU" sz="1200" dirty="0" smtClean="0"/>
              <a:t>6. Единая команда</a:t>
            </a:r>
          </a:p>
          <a:p>
            <a:pPr marL="342900" indent="-342900">
              <a:buAutoNum type="arabicPeriod"/>
            </a:pPr>
            <a:endParaRPr lang="ru-RU" sz="1200" dirty="0"/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4754092" y="3021718"/>
            <a:ext cx="712879" cy="246250"/>
          </a:xfrm>
          <a:prstGeom prst="leftRightArrow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563854" y="3475510"/>
            <a:ext cx="1296144" cy="1394347"/>
          </a:xfrm>
          <a:prstGeom prst="downArrow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b="1" dirty="0" smtClean="0"/>
              <a:t>ЭКОНОМИКА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2093440" y="3474463"/>
            <a:ext cx="1296144" cy="1394347"/>
          </a:xfrm>
          <a:prstGeom prst="downArrow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b="1" dirty="0" smtClean="0"/>
              <a:t>УПРАВЛЕНИЕ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3588467" y="3475510"/>
            <a:ext cx="1296144" cy="1394347"/>
          </a:xfrm>
          <a:prstGeom prst="downArrow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b="1" dirty="0" smtClean="0"/>
              <a:t>СОЦ.СФЕРА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546" y="4826391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ТОР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«Умные города»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43925" y="4832725"/>
            <a:ext cx="1548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Лучшие мун. практики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Открытая власть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62359" y="4832725"/>
            <a:ext cx="1548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Школа Росатома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Территория культуры Росатома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61737" y="4862760"/>
            <a:ext cx="2464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Реализация инициатив «снизу»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Вовлечение граждан в принятие решений</a:t>
            </a:r>
          </a:p>
        </p:txBody>
      </p:sp>
      <p:sp>
        <p:nvSpPr>
          <p:cNvPr id="30" name="Левая фигурная скобка 29"/>
          <p:cNvSpPr/>
          <p:nvPr/>
        </p:nvSpPr>
        <p:spPr>
          <a:xfrm rot="16200000">
            <a:off x="4376733" y="1418638"/>
            <a:ext cx="381483" cy="8573661"/>
          </a:xfrm>
          <a:prstGeom prst="leftBrace">
            <a:avLst/>
          </a:prstGeom>
          <a:noFill/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5576" y="5814733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«Принятие решений это почетное право и обязанность каждого активного гражданина».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690071" y="2765597"/>
            <a:ext cx="1084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ценности</a:t>
            </a:r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711024" y="3248772"/>
            <a:ext cx="854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решения</a:t>
            </a:r>
            <a:endParaRPr lang="ru-RU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565223" y="350750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Решение приоритетных городских задач</a:t>
            </a:r>
            <a:endParaRPr lang="ru-RU" sz="1200" dirty="0"/>
          </a:p>
        </p:txBody>
      </p:sp>
      <p:sp>
        <p:nvSpPr>
          <p:cNvPr id="36" name="Стрелка вниз 35"/>
          <p:cNvSpPr/>
          <p:nvPr/>
        </p:nvSpPr>
        <p:spPr>
          <a:xfrm>
            <a:off x="5387941" y="3476318"/>
            <a:ext cx="1296144" cy="1461380"/>
          </a:xfrm>
          <a:prstGeom prst="downArrow">
            <a:avLst/>
          </a:prstGeom>
          <a:solidFill>
            <a:schemeClr val="accent3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950" b="1" cap="small" dirty="0" smtClean="0"/>
              <a:t>ЭФФЕКТИВНАЯ КОММУНИКАЦИЯ</a:t>
            </a:r>
            <a:endParaRPr lang="ru-RU" sz="950" b="1" dirty="0" smtClean="0"/>
          </a:p>
        </p:txBody>
      </p:sp>
    </p:spTree>
    <p:extLst>
      <p:ext uri="{BB962C8B-B14F-4D97-AF65-F5344CB8AC3E}">
        <p14:creationId xmlns:p14="http://schemas.microsoft.com/office/powerpoint/2010/main" val="1991575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Перечень проектов 2017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395288" y="1106488"/>
            <a:ext cx="8497887" cy="2263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200" b="1" u="sng" dirty="0" smtClean="0"/>
              <a:t>Проекты Госкорпорации Росатом</a:t>
            </a:r>
          </a:p>
          <a:p>
            <a:pPr marL="0" indent="0">
              <a:buFontTx/>
              <a:buNone/>
            </a:pPr>
            <a:endParaRPr lang="ru-RU" altLang="ru-RU" dirty="0" smtClean="0"/>
          </a:p>
        </p:txBody>
      </p:sp>
      <p:pic>
        <p:nvPicPr>
          <p:cNvPr id="11268" name="Picture 2" descr="Tercult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37"/>
          <a:stretch>
            <a:fillRect/>
          </a:stretch>
        </p:blipFill>
        <p:spPr bwMode="auto">
          <a:xfrm>
            <a:off x="455613" y="3040063"/>
            <a:ext cx="3571875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http://old.rosatomschool.ru/images/site/log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3055938"/>
            <a:ext cx="380365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FC65A-AF60-4EEF-AF6A-FFDF73DF56B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73125" y="5476875"/>
            <a:ext cx="28352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kern="0" dirty="0">
                <a:solidFill>
                  <a:srgbClr val="414142"/>
                </a:solidFill>
                <a:latin typeface="Arial"/>
                <a:cs typeface="Arial"/>
              </a:rPr>
              <a:t>10 «Атомных» песен</a:t>
            </a:r>
            <a:endParaRPr lang="ru-RU" b="1" dirty="0"/>
          </a:p>
        </p:txBody>
      </p:sp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5484813" y="5522913"/>
            <a:ext cx="273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4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5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5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800" b="1" dirty="0"/>
              <a:t>Уроки краеведения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36713"/>
            <a:ext cx="3935412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Перечень проектов 2017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371475" y="1052513"/>
            <a:ext cx="4416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200" b="1" u="sng" dirty="0"/>
              <a:t>Слава Созидателям!</a:t>
            </a:r>
            <a:endParaRPr lang="ru-RU" altLang="ru-RU" sz="1800" u="sng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77167008"/>
              </p:ext>
            </p:extLst>
          </p:nvPr>
        </p:nvGraphicFramePr>
        <p:xfrm>
          <a:off x="0" y="1412776"/>
          <a:ext cx="4500563" cy="397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12122" y="2074175"/>
            <a:ext cx="144016" cy="148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6210" y="5524500"/>
            <a:ext cx="8521005" cy="8568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…«В </a:t>
            </a:r>
            <a:r>
              <a:rPr lang="ru-RU" sz="1400" dirty="0"/>
              <a:t>основе всей нашей системы образования должен лежать фундаментальный принцип: каждый ребёнок, подросток одарён, способен преуспеть и в науке, и в творчестве, и в спорте, в профессии и в </a:t>
            </a:r>
            <a:r>
              <a:rPr lang="ru-RU" sz="1400" dirty="0" smtClean="0"/>
              <a:t>жизни»… 		В.В.Путин, Послание Федеральному Собранию, 2016г.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38414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Перечень проектов 2017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49225" y="1033463"/>
            <a:ext cx="9648825" cy="5422900"/>
          </a:xfrm>
        </p:spPr>
        <p:txBody>
          <a:bodyPr/>
          <a:lstStyle/>
          <a:p>
            <a:pPr marL="0" indent="0">
              <a:lnSpc>
                <a:spcPct val="100000"/>
              </a:lnSpc>
              <a:buFontTx/>
              <a:buNone/>
            </a:pPr>
            <a:r>
              <a:rPr lang="ru-RU" altLang="ru-RU" sz="2200" b="1" u="sng" dirty="0" smtClean="0"/>
              <a:t>Лучшие муниципальные практики.</a:t>
            </a:r>
            <a:endParaRPr lang="ru-RU" altLang="ru-RU" sz="22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4A6BE9-FD85-4AAF-A04B-22200492466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19155068"/>
              </p:ext>
            </p:extLst>
          </p:nvPr>
        </p:nvGraphicFramePr>
        <p:xfrm>
          <a:off x="20520" y="1326510"/>
          <a:ext cx="8943968" cy="40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08104" y="5301208"/>
            <a:ext cx="8521005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…«Готовность </a:t>
            </a:r>
            <a:r>
              <a:rPr lang="ru-RU" sz="1400" dirty="0"/>
              <a:t>работать ради России, сердечная, искренняя забота о ней – вот что лежит в основе этого </a:t>
            </a:r>
            <a:r>
              <a:rPr lang="ru-RU" sz="1400" dirty="0" smtClean="0"/>
              <a:t>объединения»…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r>
              <a:rPr lang="ru-RU" sz="1400" dirty="0" smtClean="0"/>
              <a:t>…«Не </a:t>
            </a:r>
            <a:r>
              <a:rPr lang="ru-RU" sz="1400" dirty="0"/>
              <a:t>лучше ли посоветоваться с людьми, спросить у них, как они хотят видеть улицы, свои дворы, парки и набережные, спортивные и детские площадки</a:t>
            </a:r>
            <a:r>
              <a:rPr lang="ru-RU" sz="1400" dirty="0" smtClean="0"/>
              <a:t>?»… 							В.В.Путин, Послание Федеральному Собранию, 2016г.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Перечень проектов 2017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371475" y="1052513"/>
            <a:ext cx="4416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200" b="1" u="sng" dirty="0" smtClean="0"/>
              <a:t>Гражданин Страны Росатом</a:t>
            </a:r>
            <a:endParaRPr lang="ru-RU" altLang="ru-RU" sz="1800" u="sng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94551503"/>
              </p:ext>
            </p:extLst>
          </p:nvPr>
        </p:nvGraphicFramePr>
        <p:xfrm>
          <a:off x="-1" y="1412776"/>
          <a:ext cx="4499993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222" y="2323356"/>
            <a:ext cx="3371869" cy="3301328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317157" y="5524500"/>
            <a:ext cx="8521005" cy="8568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…«</a:t>
            </a:r>
            <a:r>
              <a:rPr lang="ru-RU" sz="1400" dirty="0"/>
              <a:t>Воля и великодушие граждан, которые участвуют в таких проектах, формируют столь необходимую России атмосферу общих дел, создают колоссальный социальный потенциал, и он должен быть обязательно востребован.</a:t>
            </a:r>
            <a:r>
              <a:rPr lang="ru-RU" sz="1400" dirty="0" smtClean="0"/>
              <a:t>»… 	В.В.Путин, Послание Федеральному Собранию, 2016г.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23250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22209</TotalTime>
  <Words>817</Words>
  <Application>Microsoft Office PowerPoint</Application>
  <PresentationFormat>Экран (4:3)</PresentationFormat>
  <Paragraphs>199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Arial</vt:lpstr>
      <vt:lpstr>b-default</vt:lpstr>
      <vt:lpstr>Презентация PowerPoint</vt:lpstr>
      <vt:lpstr>Цели и задачи</vt:lpstr>
      <vt:lpstr>Перечень проектов. Итоги 2016 года. </vt:lpstr>
      <vt:lpstr>Перечень проектов. Итоги 2016 года. </vt:lpstr>
      <vt:lpstr>«Что хорошо для Росатома, то хорошо для Города. Что хорошо для Города, то хорошо для Росатома!»</vt:lpstr>
      <vt:lpstr>Перечень проектов 2017</vt:lpstr>
      <vt:lpstr>Перечень проектов 2017</vt:lpstr>
      <vt:lpstr>Перечень проектов 2017</vt:lpstr>
      <vt:lpstr>Перечень проектов 2017</vt:lpstr>
      <vt:lpstr>Текущее взаимодействие</vt:lpstr>
      <vt:lpstr>Ограничение в прямом взаимодействии</vt:lpstr>
      <vt:lpstr>Концепция успешного взаимодействия</vt:lpstr>
      <vt:lpstr>Перечень проектов 2017. </vt:lpstr>
      <vt:lpstr>Ключевые организационные мероприятия периода</vt:lpstr>
      <vt:lpstr>«Гражданин страны Росатом» – объединяющий проект</vt:lpstr>
      <vt:lpstr>Модель 2017</vt:lpstr>
      <vt:lpstr>Спасибо за внимание!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Ilya</dc:creator>
  <cp:lastModifiedBy>Asus</cp:lastModifiedBy>
  <cp:revision>621</cp:revision>
  <cp:lastPrinted>2017-02-08T14:20:00Z</cp:lastPrinted>
  <dcterms:created xsi:type="dcterms:W3CDTF">2011-08-02T09:38:54Z</dcterms:created>
  <dcterms:modified xsi:type="dcterms:W3CDTF">2017-02-27T15:33:07Z</dcterms:modified>
</cp:coreProperties>
</file>