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2"/>
  </p:notesMasterIdLst>
  <p:sldIdLst>
    <p:sldId id="273" r:id="rId2"/>
    <p:sldId id="282" r:id="rId3"/>
    <p:sldId id="283" r:id="rId4"/>
    <p:sldId id="288" r:id="rId5"/>
    <p:sldId id="285" r:id="rId6"/>
    <p:sldId id="286" r:id="rId7"/>
    <p:sldId id="287" r:id="rId8"/>
    <p:sldId id="289" r:id="rId9"/>
    <p:sldId id="290" r:id="rId10"/>
    <p:sldId id="291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8D4F-6D1E-40A9-96B7-5D0693B91634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0D207F-DDED-4307-9DB0-E9A31DD84FC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Основные цели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08F2C2FE-1626-4425-98F7-A1FFDF096040}" type="parTrans" cxnId="{36E613CF-C5CC-41E5-B112-9B6D8EE4F0F2}">
      <dgm:prSet/>
      <dgm:spPr/>
      <dgm:t>
        <a:bodyPr/>
        <a:lstStyle/>
        <a:p>
          <a:endParaRPr lang="ru-RU"/>
        </a:p>
      </dgm:t>
    </dgm:pt>
    <dgm:pt modelId="{FF34FC37-F962-44B3-B19E-F337364E81E4}" type="sibTrans" cxnId="{36E613CF-C5CC-41E5-B112-9B6D8EE4F0F2}">
      <dgm:prSet/>
      <dgm:spPr/>
      <dgm:t>
        <a:bodyPr/>
        <a:lstStyle/>
        <a:p>
          <a:endParaRPr lang="ru-RU"/>
        </a:p>
      </dgm:t>
    </dgm:pt>
    <dgm:pt modelId="{E8F04DE6-2167-4791-BA48-67F9A7A27E8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Исполнить поручение Президента РФ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56210CF-0272-4FEA-A2B3-D3E34B1BDDF4}" type="parTrans" cxnId="{0C9A5126-21F9-461E-8347-5C05504EF37A}">
      <dgm:prSet/>
      <dgm:spPr/>
      <dgm:t>
        <a:bodyPr/>
        <a:lstStyle/>
        <a:p>
          <a:endParaRPr lang="ru-RU"/>
        </a:p>
      </dgm:t>
    </dgm:pt>
    <dgm:pt modelId="{87CAF477-D13D-4D4D-A12B-FAF3C85AE429}" type="sibTrans" cxnId="{0C9A5126-21F9-461E-8347-5C05504EF37A}">
      <dgm:prSet/>
      <dgm:spPr/>
      <dgm:t>
        <a:bodyPr/>
        <a:lstStyle/>
        <a:p>
          <a:endParaRPr lang="ru-RU"/>
        </a:p>
      </dgm:t>
    </dgm:pt>
    <dgm:pt modelId="{0D98A658-532D-4016-899D-6BA48AC6518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Улучшить инвестиционный климат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51B71527-3692-4584-8C93-9A565386AAFA}" type="parTrans" cxnId="{7B4F4256-EB4D-42AF-8CC0-437AC14EC072}">
      <dgm:prSet/>
      <dgm:spPr/>
      <dgm:t>
        <a:bodyPr/>
        <a:lstStyle/>
        <a:p>
          <a:endParaRPr lang="ru-RU"/>
        </a:p>
      </dgm:t>
    </dgm:pt>
    <dgm:pt modelId="{CB36FE22-EDD5-403B-A972-33FCA73D4B59}" type="sibTrans" cxnId="{7B4F4256-EB4D-42AF-8CC0-437AC14EC072}">
      <dgm:prSet/>
      <dgm:spPr/>
      <dgm:t>
        <a:bodyPr/>
        <a:lstStyle/>
        <a:p>
          <a:endParaRPr lang="ru-RU"/>
        </a:p>
      </dgm:t>
    </dgm:pt>
    <dgm:pt modelId="{E2DB14CC-C7B1-4793-AB17-4D1490273DA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2">
                  <a:lumMod val="10000"/>
                </a:schemeClr>
              </a:solidFill>
            </a:rPr>
            <a:t>Успешно реализовать проекты</a:t>
          </a:r>
          <a:endParaRPr lang="ru-RU" sz="1200" b="1" dirty="0">
            <a:solidFill>
              <a:schemeClr val="bg2">
                <a:lumMod val="10000"/>
              </a:schemeClr>
            </a:solidFill>
          </a:endParaRPr>
        </a:p>
      </dgm:t>
    </dgm:pt>
    <dgm:pt modelId="{EBDBB536-14DB-4FF1-9DC6-7E36CD8185EF}" type="parTrans" cxnId="{ED374822-B993-42D9-9E61-F4F53FC8E819}">
      <dgm:prSet/>
      <dgm:spPr/>
      <dgm:t>
        <a:bodyPr/>
        <a:lstStyle/>
        <a:p>
          <a:endParaRPr lang="ru-RU"/>
        </a:p>
      </dgm:t>
    </dgm:pt>
    <dgm:pt modelId="{CF087ED2-14C5-44C2-A9FD-AA55824B6117}" type="sibTrans" cxnId="{ED374822-B993-42D9-9E61-F4F53FC8E819}">
      <dgm:prSet/>
      <dgm:spPr/>
      <dgm:t>
        <a:bodyPr/>
        <a:lstStyle/>
        <a:p>
          <a:endParaRPr lang="ru-RU"/>
        </a:p>
      </dgm:t>
    </dgm:pt>
    <dgm:pt modelId="{D4B5510D-3459-43FA-BE0E-776AE1EF93B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Установить персональную ответственность за результат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31C7D6AC-3F71-4143-9A66-6C63CCA286FA}" type="parTrans" cxnId="{17DC1918-A59A-4D12-86E5-A73EF79F1B77}">
      <dgm:prSet/>
      <dgm:spPr/>
      <dgm:t>
        <a:bodyPr/>
        <a:lstStyle/>
        <a:p>
          <a:endParaRPr lang="ru-RU"/>
        </a:p>
      </dgm:t>
    </dgm:pt>
    <dgm:pt modelId="{5D3C5BEC-BA57-48E9-9848-AA356C746DC4}" type="sibTrans" cxnId="{17DC1918-A59A-4D12-86E5-A73EF79F1B77}">
      <dgm:prSet/>
      <dgm:spPr/>
      <dgm:t>
        <a:bodyPr/>
        <a:lstStyle/>
        <a:p>
          <a:endParaRPr lang="ru-RU"/>
        </a:p>
      </dgm:t>
    </dgm:pt>
    <dgm:pt modelId="{40C960B1-3AEC-425A-8AD0-CD2DD8D3B4E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Создать надежную систему управления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272BC9CE-FFAC-42C0-A62B-709E3D809F0D}" type="parTrans" cxnId="{28505144-918A-48A2-8B7A-D218A3391B90}">
      <dgm:prSet/>
      <dgm:spPr/>
      <dgm:t>
        <a:bodyPr/>
        <a:lstStyle/>
        <a:p>
          <a:endParaRPr lang="ru-RU"/>
        </a:p>
      </dgm:t>
    </dgm:pt>
    <dgm:pt modelId="{AB64736B-6A85-4362-9BC5-02246CC69AC5}" type="sibTrans" cxnId="{28505144-918A-48A2-8B7A-D218A3391B90}">
      <dgm:prSet/>
      <dgm:spPr/>
      <dgm:t>
        <a:bodyPr/>
        <a:lstStyle/>
        <a:p>
          <a:endParaRPr lang="ru-RU"/>
        </a:p>
      </dgm:t>
    </dgm:pt>
    <dgm:pt modelId="{8CEF171D-CF8D-44CF-BC48-D6C9E0720810}" type="pres">
      <dgm:prSet presAssocID="{259B8D4F-6D1E-40A9-96B7-5D0693B916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A48BC-E6E9-45B4-89CB-7F55C1D4E0D3}" type="pres">
      <dgm:prSet presAssocID="{259B8D4F-6D1E-40A9-96B7-5D0693B91634}" presName="cycle" presStyleCnt="0"/>
      <dgm:spPr/>
      <dgm:t>
        <a:bodyPr/>
        <a:lstStyle/>
        <a:p>
          <a:endParaRPr lang="ru-RU"/>
        </a:p>
      </dgm:t>
    </dgm:pt>
    <dgm:pt modelId="{D9E34B5D-EB06-421E-AB5A-F42C5B287B2B}" type="pres">
      <dgm:prSet presAssocID="{520D207F-DDED-4307-9DB0-E9A31DD84FC5}" presName="nodeFirstNode" presStyleLbl="node1" presStyleIdx="0" presStyleCnt="6" custScaleX="133589" custScaleY="192395" custRadScaleRad="120169" custRadScaleInc="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EBA13-0819-40C9-AE59-2589E3B43B52}" type="pres">
      <dgm:prSet presAssocID="{FF34FC37-F962-44B3-B19E-F337364E81E4}" presName="sibTransFirstNode" presStyleLbl="bgShp" presStyleIdx="0" presStyleCnt="1" custLinFactNeighborX="395" custLinFactNeighborY="5902"/>
      <dgm:spPr/>
      <dgm:t>
        <a:bodyPr/>
        <a:lstStyle/>
        <a:p>
          <a:endParaRPr lang="ru-RU"/>
        </a:p>
      </dgm:t>
    </dgm:pt>
    <dgm:pt modelId="{EFEFE094-40F7-4CC9-9EC2-46A646DA5A05}" type="pres">
      <dgm:prSet presAssocID="{E8F04DE6-2167-4791-BA48-67F9A7A27E87}" presName="nodeFollowingNodes" presStyleLbl="node1" presStyleIdx="1" presStyleCnt="6" custScaleX="110017" custScaleY="121306" custRadScaleRad="94862" custRadScaleInc="1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ACF9E-08FB-4687-BD66-9C32B062A7AE}" type="pres">
      <dgm:prSet presAssocID="{0D98A658-532D-4016-899D-6BA48AC65180}" presName="nodeFollowingNodes" presStyleLbl="node1" presStyleIdx="2" presStyleCnt="6" custScaleX="125552" custScaleY="114560" custRadScaleRad="89943" custRadScaleInc="-1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1E0C7-11F9-40E2-9C34-0E57F2197691}" type="pres">
      <dgm:prSet presAssocID="{E2DB14CC-C7B1-4793-AB17-4D1490273DAA}" presName="nodeFollowingNodes" presStyleLbl="node1" presStyleIdx="3" presStyleCnt="6" custRadScaleRad="99118" custRadScaleInc="-1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9C760-48BC-4DFA-8AB1-A1ED288B4E1D}" type="pres">
      <dgm:prSet presAssocID="{D4B5510D-3459-43FA-BE0E-776AE1EF93BA}" presName="nodeFollowingNodes" presStyleLbl="node1" presStyleIdx="4" presStyleCnt="6" custScaleX="115337" custScaleY="141601" custRadScaleRad="89784" custRadScaleInc="5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D93A-CD49-48DF-93B8-DDD06C66EAE4}" type="pres">
      <dgm:prSet presAssocID="{40C960B1-3AEC-425A-8AD0-CD2DD8D3B4ED}" presName="nodeFollowingNodes" presStyleLbl="node1" presStyleIdx="5" presStyleCnt="6" custScaleX="97599" custScaleY="142550" custRadScaleRad="94785" custRadScaleInc="-11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61A26-93E5-4C80-818C-A9408A3F7CEA}" type="presOf" srcId="{D4B5510D-3459-43FA-BE0E-776AE1EF93BA}" destId="{9229C760-48BC-4DFA-8AB1-A1ED288B4E1D}" srcOrd="0" destOrd="0" presId="urn:microsoft.com/office/officeart/2005/8/layout/cycle3"/>
    <dgm:cxn modelId="{0C9A5126-21F9-461E-8347-5C05504EF37A}" srcId="{259B8D4F-6D1E-40A9-96B7-5D0693B91634}" destId="{E8F04DE6-2167-4791-BA48-67F9A7A27E87}" srcOrd="1" destOrd="0" parTransId="{656210CF-0272-4FEA-A2B3-D3E34B1BDDF4}" sibTransId="{87CAF477-D13D-4D4D-A12B-FAF3C85AE429}"/>
    <dgm:cxn modelId="{BF483E80-4EB7-4877-B2C2-48DF4B938F30}" type="presOf" srcId="{E8F04DE6-2167-4791-BA48-67F9A7A27E87}" destId="{EFEFE094-40F7-4CC9-9EC2-46A646DA5A05}" srcOrd="0" destOrd="0" presId="urn:microsoft.com/office/officeart/2005/8/layout/cycle3"/>
    <dgm:cxn modelId="{36E613CF-C5CC-41E5-B112-9B6D8EE4F0F2}" srcId="{259B8D4F-6D1E-40A9-96B7-5D0693B91634}" destId="{520D207F-DDED-4307-9DB0-E9A31DD84FC5}" srcOrd="0" destOrd="0" parTransId="{08F2C2FE-1626-4425-98F7-A1FFDF096040}" sibTransId="{FF34FC37-F962-44B3-B19E-F337364E81E4}"/>
    <dgm:cxn modelId="{7B4F4256-EB4D-42AF-8CC0-437AC14EC072}" srcId="{259B8D4F-6D1E-40A9-96B7-5D0693B91634}" destId="{0D98A658-532D-4016-899D-6BA48AC65180}" srcOrd="2" destOrd="0" parTransId="{51B71527-3692-4584-8C93-9A565386AAFA}" sibTransId="{CB36FE22-EDD5-403B-A972-33FCA73D4B59}"/>
    <dgm:cxn modelId="{D7272949-E235-467D-9850-277900C11275}" type="presOf" srcId="{E2DB14CC-C7B1-4793-AB17-4D1490273DAA}" destId="{D2F1E0C7-11F9-40E2-9C34-0E57F2197691}" srcOrd="0" destOrd="0" presId="urn:microsoft.com/office/officeart/2005/8/layout/cycle3"/>
    <dgm:cxn modelId="{2676BA09-C724-4EBF-B048-42271D3F0A8D}" type="presOf" srcId="{FF34FC37-F962-44B3-B19E-F337364E81E4}" destId="{2F9EBA13-0819-40C9-AE59-2589E3B43B52}" srcOrd="0" destOrd="0" presId="urn:microsoft.com/office/officeart/2005/8/layout/cycle3"/>
    <dgm:cxn modelId="{ED374822-B993-42D9-9E61-F4F53FC8E819}" srcId="{259B8D4F-6D1E-40A9-96B7-5D0693B91634}" destId="{E2DB14CC-C7B1-4793-AB17-4D1490273DAA}" srcOrd="3" destOrd="0" parTransId="{EBDBB536-14DB-4FF1-9DC6-7E36CD8185EF}" sibTransId="{CF087ED2-14C5-44C2-A9FD-AA55824B6117}"/>
    <dgm:cxn modelId="{F739B416-6F81-42FD-A5FD-3DCE727A0EAE}" type="presOf" srcId="{259B8D4F-6D1E-40A9-96B7-5D0693B91634}" destId="{8CEF171D-CF8D-44CF-BC48-D6C9E0720810}" srcOrd="0" destOrd="0" presId="urn:microsoft.com/office/officeart/2005/8/layout/cycle3"/>
    <dgm:cxn modelId="{17DC1918-A59A-4D12-86E5-A73EF79F1B77}" srcId="{259B8D4F-6D1E-40A9-96B7-5D0693B91634}" destId="{D4B5510D-3459-43FA-BE0E-776AE1EF93BA}" srcOrd="4" destOrd="0" parTransId="{31C7D6AC-3F71-4143-9A66-6C63CCA286FA}" sibTransId="{5D3C5BEC-BA57-48E9-9848-AA356C746DC4}"/>
    <dgm:cxn modelId="{99E8A2AD-5C76-44AD-9EEE-51596A7B2914}" type="presOf" srcId="{0D98A658-532D-4016-899D-6BA48AC65180}" destId="{A55ACF9E-08FB-4687-BD66-9C32B062A7AE}" srcOrd="0" destOrd="0" presId="urn:microsoft.com/office/officeart/2005/8/layout/cycle3"/>
    <dgm:cxn modelId="{D3A97724-28BD-42D2-A8E3-5204C31088F8}" type="presOf" srcId="{40C960B1-3AEC-425A-8AD0-CD2DD8D3B4ED}" destId="{0860D93A-CD49-48DF-93B8-DDD06C66EAE4}" srcOrd="0" destOrd="0" presId="urn:microsoft.com/office/officeart/2005/8/layout/cycle3"/>
    <dgm:cxn modelId="{28505144-918A-48A2-8B7A-D218A3391B90}" srcId="{259B8D4F-6D1E-40A9-96B7-5D0693B91634}" destId="{40C960B1-3AEC-425A-8AD0-CD2DD8D3B4ED}" srcOrd="5" destOrd="0" parTransId="{272BC9CE-FFAC-42C0-A62B-709E3D809F0D}" sibTransId="{AB64736B-6A85-4362-9BC5-02246CC69AC5}"/>
    <dgm:cxn modelId="{D6485F3E-3EE9-4407-84BA-FD6DCB725B6B}" type="presOf" srcId="{520D207F-DDED-4307-9DB0-E9A31DD84FC5}" destId="{D9E34B5D-EB06-421E-AB5A-F42C5B287B2B}" srcOrd="0" destOrd="0" presId="urn:microsoft.com/office/officeart/2005/8/layout/cycle3"/>
    <dgm:cxn modelId="{C1A0B65C-5DCA-482F-9107-41A573B6CC2D}" type="presParOf" srcId="{8CEF171D-CF8D-44CF-BC48-D6C9E0720810}" destId="{83EA48BC-E6E9-45B4-89CB-7F55C1D4E0D3}" srcOrd="0" destOrd="0" presId="urn:microsoft.com/office/officeart/2005/8/layout/cycle3"/>
    <dgm:cxn modelId="{49869129-3376-47C0-8BEB-2D748F48CCB7}" type="presParOf" srcId="{83EA48BC-E6E9-45B4-89CB-7F55C1D4E0D3}" destId="{D9E34B5D-EB06-421E-AB5A-F42C5B287B2B}" srcOrd="0" destOrd="0" presId="urn:microsoft.com/office/officeart/2005/8/layout/cycle3"/>
    <dgm:cxn modelId="{585D48A9-28CB-46D8-8F43-42EBA0018E42}" type="presParOf" srcId="{83EA48BC-E6E9-45B4-89CB-7F55C1D4E0D3}" destId="{2F9EBA13-0819-40C9-AE59-2589E3B43B52}" srcOrd="1" destOrd="0" presId="urn:microsoft.com/office/officeart/2005/8/layout/cycle3"/>
    <dgm:cxn modelId="{ACEC922F-1896-49FF-9F41-B36E580AA2FF}" type="presParOf" srcId="{83EA48BC-E6E9-45B4-89CB-7F55C1D4E0D3}" destId="{EFEFE094-40F7-4CC9-9EC2-46A646DA5A05}" srcOrd="2" destOrd="0" presId="urn:microsoft.com/office/officeart/2005/8/layout/cycle3"/>
    <dgm:cxn modelId="{B75E98D3-8A38-40F4-A222-4251DD68698C}" type="presParOf" srcId="{83EA48BC-E6E9-45B4-89CB-7F55C1D4E0D3}" destId="{A55ACF9E-08FB-4687-BD66-9C32B062A7AE}" srcOrd="3" destOrd="0" presId="urn:microsoft.com/office/officeart/2005/8/layout/cycle3"/>
    <dgm:cxn modelId="{8B0ED5D1-58C6-471D-81F1-3785A7FFEE53}" type="presParOf" srcId="{83EA48BC-E6E9-45B4-89CB-7F55C1D4E0D3}" destId="{D2F1E0C7-11F9-40E2-9C34-0E57F2197691}" srcOrd="4" destOrd="0" presId="urn:microsoft.com/office/officeart/2005/8/layout/cycle3"/>
    <dgm:cxn modelId="{537B9E66-3028-4D20-9053-8F8F24482CC0}" type="presParOf" srcId="{83EA48BC-E6E9-45B4-89CB-7F55C1D4E0D3}" destId="{9229C760-48BC-4DFA-8AB1-A1ED288B4E1D}" srcOrd="5" destOrd="0" presId="urn:microsoft.com/office/officeart/2005/8/layout/cycle3"/>
    <dgm:cxn modelId="{B36E3A69-71AE-4419-8B84-60FB60A204AC}" type="presParOf" srcId="{83EA48BC-E6E9-45B4-89CB-7F55C1D4E0D3}" destId="{0860D93A-CD49-48DF-93B8-DDD06C66EAE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4DE2A-11C8-4428-960B-AFA0221B441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8D8AE-A4F1-4E03-9331-799CF950AE2C}">
      <dgm:prSet phldrT="[Текст]" custT="1"/>
      <dgm:spPr/>
      <dgm:t>
        <a:bodyPr/>
        <a:lstStyle/>
        <a:p>
          <a:r>
            <a:rPr lang="ru-RU" sz="1400" b="1" dirty="0" smtClean="0"/>
            <a:t>Эффективное использование ресурсов</a:t>
          </a:r>
          <a:endParaRPr lang="ru-RU" sz="1400" b="1" dirty="0"/>
        </a:p>
      </dgm:t>
    </dgm:pt>
    <dgm:pt modelId="{2AA5112D-84CA-400B-86CA-B09F05DE6553}" type="parTrans" cxnId="{43FA347D-5A67-4445-A8BC-F44EAC0CA771}">
      <dgm:prSet/>
      <dgm:spPr/>
      <dgm:t>
        <a:bodyPr/>
        <a:lstStyle/>
        <a:p>
          <a:endParaRPr lang="ru-RU"/>
        </a:p>
      </dgm:t>
    </dgm:pt>
    <dgm:pt modelId="{86190FEF-E9ED-4336-A6AF-9FE42E30BC50}" type="sibTrans" cxnId="{43FA347D-5A67-4445-A8BC-F44EAC0CA771}">
      <dgm:prSet/>
      <dgm:spPr/>
      <dgm:t>
        <a:bodyPr/>
        <a:lstStyle/>
        <a:p>
          <a:endParaRPr lang="ru-RU"/>
        </a:p>
      </dgm:t>
    </dgm:pt>
    <dgm:pt modelId="{F78DE333-4013-4190-A2B1-3279FAF272A1}">
      <dgm:prSet phldrT="[Текст]" custT="1"/>
      <dgm:spPr/>
      <dgm:t>
        <a:bodyPr/>
        <a:lstStyle/>
        <a:p>
          <a:r>
            <a:rPr lang="ru-RU" sz="1400" b="1" dirty="0" smtClean="0"/>
            <a:t>Авторитет проектного управления</a:t>
          </a:r>
          <a:endParaRPr lang="ru-RU" sz="1400" b="1" dirty="0"/>
        </a:p>
      </dgm:t>
    </dgm:pt>
    <dgm:pt modelId="{F721E712-7201-4B93-A482-314EC011B366}" type="parTrans" cxnId="{86948C80-32E2-42DD-8795-822305C7569C}">
      <dgm:prSet/>
      <dgm:spPr/>
      <dgm:t>
        <a:bodyPr/>
        <a:lstStyle/>
        <a:p>
          <a:endParaRPr lang="ru-RU"/>
        </a:p>
      </dgm:t>
    </dgm:pt>
    <dgm:pt modelId="{FAA3A296-556C-404B-9434-2EF211F2EC55}" type="sibTrans" cxnId="{86948C80-32E2-42DD-8795-822305C7569C}">
      <dgm:prSet/>
      <dgm:spPr/>
      <dgm:t>
        <a:bodyPr/>
        <a:lstStyle/>
        <a:p>
          <a:endParaRPr lang="ru-RU"/>
        </a:p>
      </dgm:t>
    </dgm:pt>
    <dgm:pt modelId="{5B25A7D3-86B7-42D8-84EB-DB625901D6E4}">
      <dgm:prSet phldrT="[Текст]" custT="1"/>
      <dgm:spPr/>
      <dgm:t>
        <a:bodyPr/>
        <a:lstStyle/>
        <a:p>
          <a:r>
            <a:rPr lang="ru-RU" sz="1400" b="1" dirty="0" smtClean="0"/>
            <a:t>Готовность людей к изменениям</a:t>
          </a:r>
          <a:endParaRPr lang="ru-RU" sz="1400" b="1" dirty="0"/>
        </a:p>
      </dgm:t>
    </dgm:pt>
    <dgm:pt modelId="{DBC780A4-176A-4686-9890-2E2234898B54}" type="parTrans" cxnId="{5368803D-14E3-4813-B29B-621839CD3F3B}">
      <dgm:prSet/>
      <dgm:spPr/>
      <dgm:t>
        <a:bodyPr/>
        <a:lstStyle/>
        <a:p>
          <a:endParaRPr lang="ru-RU"/>
        </a:p>
      </dgm:t>
    </dgm:pt>
    <dgm:pt modelId="{5C996F08-7510-4AEC-BB9D-BC6C45D1F7E0}" type="sibTrans" cxnId="{5368803D-14E3-4813-B29B-621839CD3F3B}">
      <dgm:prSet/>
      <dgm:spPr/>
      <dgm:t>
        <a:bodyPr/>
        <a:lstStyle/>
        <a:p>
          <a:endParaRPr lang="ru-RU"/>
        </a:p>
      </dgm:t>
    </dgm:pt>
    <dgm:pt modelId="{85F0762B-E5C0-4A8B-B58E-D75EF1A30454}">
      <dgm:prSet phldrT="[Текст]" custT="1"/>
      <dgm:spPr/>
      <dgm:t>
        <a:bodyPr/>
        <a:lstStyle/>
        <a:p>
          <a:r>
            <a:rPr lang="ru-RU" sz="1400" b="1" smtClean="0"/>
            <a:t>Негативное </a:t>
          </a:r>
          <a:r>
            <a:rPr lang="ru-RU" sz="1400" b="1" dirty="0" smtClean="0"/>
            <a:t>отношение служащих</a:t>
          </a:r>
          <a:endParaRPr lang="ru-RU" sz="1400" b="1" dirty="0"/>
        </a:p>
      </dgm:t>
    </dgm:pt>
    <dgm:pt modelId="{2A258920-D1F2-4932-A7FB-B176C971F1E5}" type="parTrans" cxnId="{5E806E73-BD70-4A4F-85FE-D9FDFD87BDCF}">
      <dgm:prSet/>
      <dgm:spPr/>
      <dgm:t>
        <a:bodyPr/>
        <a:lstStyle/>
        <a:p>
          <a:endParaRPr lang="ru-RU"/>
        </a:p>
      </dgm:t>
    </dgm:pt>
    <dgm:pt modelId="{93ADBBE6-A08C-4BB7-BA94-DB0BD5356EEC}" type="sibTrans" cxnId="{5E806E73-BD70-4A4F-85FE-D9FDFD87BDCF}">
      <dgm:prSet/>
      <dgm:spPr/>
      <dgm:t>
        <a:bodyPr/>
        <a:lstStyle/>
        <a:p>
          <a:endParaRPr lang="ru-RU"/>
        </a:p>
      </dgm:t>
    </dgm:pt>
    <dgm:pt modelId="{7F7300ED-5A29-4546-82EA-09EE1BAF009A}">
      <dgm:prSet phldrT="[Текст]" custT="1"/>
      <dgm:spPr/>
      <dgm:t>
        <a:bodyPr/>
        <a:lstStyle/>
        <a:p>
          <a:r>
            <a:rPr lang="ru-RU" sz="1400" b="1" smtClean="0"/>
            <a:t>Опытные </a:t>
          </a:r>
          <a:r>
            <a:rPr lang="ru-RU" sz="1400" b="1" dirty="0" smtClean="0"/>
            <a:t>специалисты по ПУ</a:t>
          </a:r>
          <a:endParaRPr lang="ru-RU" sz="1400" b="1" dirty="0"/>
        </a:p>
      </dgm:t>
    </dgm:pt>
    <dgm:pt modelId="{D178A2AE-01EA-4723-89D8-860BF0286CC3}" type="parTrans" cxnId="{03EAA67A-20EF-4120-B401-47C4A6BC30E3}">
      <dgm:prSet/>
      <dgm:spPr/>
      <dgm:t>
        <a:bodyPr/>
        <a:lstStyle/>
        <a:p>
          <a:endParaRPr lang="ru-RU"/>
        </a:p>
      </dgm:t>
    </dgm:pt>
    <dgm:pt modelId="{FFAC45C2-43B0-4DDD-A8A1-13423C2D2772}" type="sibTrans" cxnId="{03EAA67A-20EF-4120-B401-47C4A6BC30E3}">
      <dgm:prSet/>
      <dgm:spPr/>
      <dgm:t>
        <a:bodyPr/>
        <a:lstStyle/>
        <a:p>
          <a:endParaRPr lang="ru-RU"/>
        </a:p>
      </dgm:t>
    </dgm:pt>
    <dgm:pt modelId="{1329D81A-CC75-42A5-AD1E-5667488AFD72}" type="pres">
      <dgm:prSet presAssocID="{BA84DE2A-11C8-4428-960B-AFA0221B44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C7E66A-3BCC-418C-801F-0CEBEE8F7C4C}" type="pres">
      <dgm:prSet presAssocID="{BA84DE2A-11C8-4428-960B-AFA0221B441C}" presName="Name1" presStyleCnt="0"/>
      <dgm:spPr/>
      <dgm:t>
        <a:bodyPr/>
        <a:lstStyle/>
        <a:p>
          <a:endParaRPr lang="ru-RU"/>
        </a:p>
      </dgm:t>
    </dgm:pt>
    <dgm:pt modelId="{E46DE232-40E1-4BE9-8BFC-FA869BA93D38}" type="pres">
      <dgm:prSet presAssocID="{BA84DE2A-11C8-4428-960B-AFA0221B441C}" presName="cycle" presStyleCnt="0"/>
      <dgm:spPr/>
      <dgm:t>
        <a:bodyPr/>
        <a:lstStyle/>
        <a:p>
          <a:endParaRPr lang="ru-RU"/>
        </a:p>
      </dgm:t>
    </dgm:pt>
    <dgm:pt modelId="{FE28D5C3-652C-4273-B36A-556B7A9D6FE2}" type="pres">
      <dgm:prSet presAssocID="{BA84DE2A-11C8-4428-960B-AFA0221B441C}" presName="srcNode" presStyleLbl="node1" presStyleIdx="0" presStyleCnt="5"/>
      <dgm:spPr/>
      <dgm:t>
        <a:bodyPr/>
        <a:lstStyle/>
        <a:p>
          <a:endParaRPr lang="ru-RU"/>
        </a:p>
      </dgm:t>
    </dgm:pt>
    <dgm:pt modelId="{98C990B6-3524-4D43-8CDA-38C3B1901977}" type="pres">
      <dgm:prSet presAssocID="{BA84DE2A-11C8-4428-960B-AFA0221B441C}" presName="conn" presStyleLbl="parChTrans1D2" presStyleIdx="0" presStyleCnt="1"/>
      <dgm:spPr/>
      <dgm:t>
        <a:bodyPr/>
        <a:lstStyle/>
        <a:p>
          <a:endParaRPr lang="ru-RU"/>
        </a:p>
      </dgm:t>
    </dgm:pt>
    <dgm:pt modelId="{94D145F1-C24C-4346-AFB6-AB7E695293DC}" type="pres">
      <dgm:prSet presAssocID="{BA84DE2A-11C8-4428-960B-AFA0221B441C}" presName="extraNode" presStyleLbl="node1" presStyleIdx="0" presStyleCnt="5"/>
      <dgm:spPr/>
      <dgm:t>
        <a:bodyPr/>
        <a:lstStyle/>
        <a:p>
          <a:endParaRPr lang="ru-RU"/>
        </a:p>
      </dgm:t>
    </dgm:pt>
    <dgm:pt modelId="{908FB60E-4A04-4E5A-A449-2102EBBB878C}" type="pres">
      <dgm:prSet presAssocID="{BA84DE2A-11C8-4428-960B-AFA0221B441C}" presName="dstNode" presStyleLbl="node1" presStyleIdx="0" presStyleCnt="5"/>
      <dgm:spPr/>
      <dgm:t>
        <a:bodyPr/>
        <a:lstStyle/>
        <a:p>
          <a:endParaRPr lang="ru-RU"/>
        </a:p>
      </dgm:t>
    </dgm:pt>
    <dgm:pt modelId="{358B050B-CB0A-417B-943B-FA7E1B570C8E}" type="pres">
      <dgm:prSet presAssocID="{8708D8AE-A4F1-4E03-9331-799CF950AE2C}" presName="text_1" presStyleLbl="node1" presStyleIdx="0" presStyleCnt="5" custScaleX="95894" custLinFactNeighborX="85" custLinFactNeighborY="-4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8411F-6FBC-4518-AAA5-0C1EE2C20365}" type="pres">
      <dgm:prSet presAssocID="{8708D8AE-A4F1-4E03-9331-799CF950AE2C}" presName="accent_1" presStyleCnt="0"/>
      <dgm:spPr/>
      <dgm:t>
        <a:bodyPr/>
        <a:lstStyle/>
        <a:p>
          <a:endParaRPr lang="ru-RU"/>
        </a:p>
      </dgm:t>
    </dgm:pt>
    <dgm:pt modelId="{C29ED2CF-2C7A-4B8A-9E1E-2AC31B5A03CE}" type="pres">
      <dgm:prSet presAssocID="{8708D8AE-A4F1-4E03-9331-799CF950AE2C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2D62A150-58AF-4660-B691-B5AAEBA2FB2C}" type="pres">
      <dgm:prSet presAssocID="{7F7300ED-5A29-4546-82EA-09EE1BAF009A}" presName="text_2" presStyleLbl="node1" presStyleIdx="1" presStyleCnt="5" custScaleX="95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E71EE-4713-45D7-999E-6905F807B035}" type="pres">
      <dgm:prSet presAssocID="{7F7300ED-5A29-4546-82EA-09EE1BAF009A}" presName="accent_2" presStyleCnt="0"/>
      <dgm:spPr/>
      <dgm:t>
        <a:bodyPr/>
        <a:lstStyle/>
        <a:p>
          <a:endParaRPr lang="ru-RU"/>
        </a:p>
      </dgm:t>
    </dgm:pt>
    <dgm:pt modelId="{E26CB9D1-C6EB-4199-80E5-D84173950E3A}" type="pres">
      <dgm:prSet presAssocID="{7F7300ED-5A29-4546-82EA-09EE1BAF009A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EB571015-8CB4-4C49-BE01-185A4216C1BB}" type="pres">
      <dgm:prSet presAssocID="{F78DE333-4013-4190-A2B1-3279FAF272A1}" presName="text_3" presStyleLbl="node1" presStyleIdx="2" presStyleCnt="5" custScaleX="9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9711D-AE7F-4064-BDF2-7C124E8B9CAE}" type="pres">
      <dgm:prSet presAssocID="{F78DE333-4013-4190-A2B1-3279FAF272A1}" presName="accent_3" presStyleCnt="0"/>
      <dgm:spPr/>
      <dgm:t>
        <a:bodyPr/>
        <a:lstStyle/>
        <a:p>
          <a:endParaRPr lang="ru-RU"/>
        </a:p>
      </dgm:t>
    </dgm:pt>
    <dgm:pt modelId="{F6DB75D1-7ED3-44B0-8511-AD32DE211FAA}" type="pres">
      <dgm:prSet presAssocID="{F78DE333-4013-4190-A2B1-3279FAF272A1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E118D56D-CE04-4AE1-8BF7-C992DB270169}" type="pres">
      <dgm:prSet presAssocID="{5B25A7D3-86B7-42D8-84EB-DB625901D6E4}" presName="text_4" presStyleLbl="node1" presStyleIdx="3" presStyleCnt="5" custScaleX="95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299BD-2E2E-42A8-AA77-75FB6D2C9454}" type="pres">
      <dgm:prSet presAssocID="{5B25A7D3-86B7-42D8-84EB-DB625901D6E4}" presName="accent_4" presStyleCnt="0"/>
      <dgm:spPr/>
      <dgm:t>
        <a:bodyPr/>
        <a:lstStyle/>
        <a:p>
          <a:endParaRPr lang="ru-RU"/>
        </a:p>
      </dgm:t>
    </dgm:pt>
    <dgm:pt modelId="{F9D8218D-D698-45C0-8999-A1F48462167E}" type="pres">
      <dgm:prSet presAssocID="{5B25A7D3-86B7-42D8-84EB-DB625901D6E4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E0ED3163-82D6-4213-8442-95AEFD7357A8}" type="pres">
      <dgm:prSet presAssocID="{85F0762B-E5C0-4A8B-B58E-D75EF1A30454}" presName="text_5" presStyleLbl="node1" presStyleIdx="4" presStyleCnt="5" custScaleX="9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2B1DD-5FCA-4DE9-BC78-A87A408FC480}" type="pres">
      <dgm:prSet presAssocID="{85F0762B-E5C0-4A8B-B58E-D75EF1A30454}" presName="accent_5" presStyleCnt="0"/>
      <dgm:spPr/>
      <dgm:t>
        <a:bodyPr/>
        <a:lstStyle/>
        <a:p>
          <a:endParaRPr lang="ru-RU"/>
        </a:p>
      </dgm:t>
    </dgm:pt>
    <dgm:pt modelId="{0B9DAA98-C3FE-4F45-8CB2-1061D0F965A0}" type="pres">
      <dgm:prSet presAssocID="{85F0762B-E5C0-4A8B-B58E-D75EF1A30454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406E93C4-6FD5-41E3-B177-59A4E83FE6A4}" type="presOf" srcId="{86190FEF-E9ED-4336-A6AF-9FE42E30BC50}" destId="{98C990B6-3524-4D43-8CDA-38C3B1901977}" srcOrd="0" destOrd="0" presId="urn:microsoft.com/office/officeart/2008/layout/VerticalCurvedList"/>
    <dgm:cxn modelId="{79AD605A-46D6-421C-988A-8B4DDB29AF37}" type="presOf" srcId="{F78DE333-4013-4190-A2B1-3279FAF272A1}" destId="{EB571015-8CB4-4C49-BE01-185A4216C1BB}" srcOrd="0" destOrd="0" presId="urn:microsoft.com/office/officeart/2008/layout/VerticalCurvedList"/>
    <dgm:cxn modelId="{2F75858E-7C44-4118-86EB-3D990A5A783C}" type="presOf" srcId="{8708D8AE-A4F1-4E03-9331-799CF950AE2C}" destId="{358B050B-CB0A-417B-943B-FA7E1B570C8E}" srcOrd="0" destOrd="0" presId="urn:microsoft.com/office/officeart/2008/layout/VerticalCurvedList"/>
    <dgm:cxn modelId="{43FA347D-5A67-4445-A8BC-F44EAC0CA771}" srcId="{BA84DE2A-11C8-4428-960B-AFA0221B441C}" destId="{8708D8AE-A4F1-4E03-9331-799CF950AE2C}" srcOrd="0" destOrd="0" parTransId="{2AA5112D-84CA-400B-86CA-B09F05DE6553}" sibTransId="{86190FEF-E9ED-4336-A6AF-9FE42E30BC50}"/>
    <dgm:cxn modelId="{86948C80-32E2-42DD-8795-822305C7569C}" srcId="{BA84DE2A-11C8-4428-960B-AFA0221B441C}" destId="{F78DE333-4013-4190-A2B1-3279FAF272A1}" srcOrd="2" destOrd="0" parTransId="{F721E712-7201-4B93-A482-314EC011B366}" sibTransId="{FAA3A296-556C-404B-9434-2EF211F2EC55}"/>
    <dgm:cxn modelId="{03EAA67A-20EF-4120-B401-47C4A6BC30E3}" srcId="{BA84DE2A-11C8-4428-960B-AFA0221B441C}" destId="{7F7300ED-5A29-4546-82EA-09EE1BAF009A}" srcOrd="1" destOrd="0" parTransId="{D178A2AE-01EA-4723-89D8-860BF0286CC3}" sibTransId="{FFAC45C2-43B0-4DDD-A8A1-13423C2D2772}"/>
    <dgm:cxn modelId="{D5168E23-1744-41D4-98B1-C9B956D3ABB7}" type="presOf" srcId="{BA84DE2A-11C8-4428-960B-AFA0221B441C}" destId="{1329D81A-CC75-42A5-AD1E-5667488AFD72}" srcOrd="0" destOrd="0" presId="urn:microsoft.com/office/officeart/2008/layout/VerticalCurvedList"/>
    <dgm:cxn modelId="{5368803D-14E3-4813-B29B-621839CD3F3B}" srcId="{BA84DE2A-11C8-4428-960B-AFA0221B441C}" destId="{5B25A7D3-86B7-42D8-84EB-DB625901D6E4}" srcOrd="3" destOrd="0" parTransId="{DBC780A4-176A-4686-9890-2E2234898B54}" sibTransId="{5C996F08-7510-4AEC-BB9D-BC6C45D1F7E0}"/>
    <dgm:cxn modelId="{1ED8EDE4-0D3D-4B13-973C-8D533CF769FC}" type="presOf" srcId="{5B25A7D3-86B7-42D8-84EB-DB625901D6E4}" destId="{E118D56D-CE04-4AE1-8BF7-C992DB270169}" srcOrd="0" destOrd="0" presId="urn:microsoft.com/office/officeart/2008/layout/VerticalCurvedList"/>
    <dgm:cxn modelId="{589BD345-75DA-4D45-88B7-76DEBBDA88AE}" type="presOf" srcId="{7F7300ED-5A29-4546-82EA-09EE1BAF009A}" destId="{2D62A150-58AF-4660-B691-B5AAEBA2FB2C}" srcOrd="0" destOrd="0" presId="urn:microsoft.com/office/officeart/2008/layout/VerticalCurvedList"/>
    <dgm:cxn modelId="{A16C15CC-5DE0-4AB3-ABA8-E26E64B90A0E}" type="presOf" srcId="{85F0762B-E5C0-4A8B-B58E-D75EF1A30454}" destId="{E0ED3163-82D6-4213-8442-95AEFD7357A8}" srcOrd="0" destOrd="0" presId="urn:microsoft.com/office/officeart/2008/layout/VerticalCurvedList"/>
    <dgm:cxn modelId="{5E806E73-BD70-4A4F-85FE-D9FDFD87BDCF}" srcId="{BA84DE2A-11C8-4428-960B-AFA0221B441C}" destId="{85F0762B-E5C0-4A8B-B58E-D75EF1A30454}" srcOrd="4" destOrd="0" parTransId="{2A258920-D1F2-4932-A7FB-B176C971F1E5}" sibTransId="{93ADBBE6-A08C-4BB7-BA94-DB0BD5356EEC}"/>
    <dgm:cxn modelId="{1641BCD9-3E96-4AF6-9212-0C3478174659}" type="presParOf" srcId="{1329D81A-CC75-42A5-AD1E-5667488AFD72}" destId="{7AC7E66A-3BCC-418C-801F-0CEBEE8F7C4C}" srcOrd="0" destOrd="0" presId="urn:microsoft.com/office/officeart/2008/layout/VerticalCurvedList"/>
    <dgm:cxn modelId="{A0381147-AECF-4DDB-A674-E375AE04EBDA}" type="presParOf" srcId="{7AC7E66A-3BCC-418C-801F-0CEBEE8F7C4C}" destId="{E46DE232-40E1-4BE9-8BFC-FA869BA93D38}" srcOrd="0" destOrd="0" presId="urn:microsoft.com/office/officeart/2008/layout/VerticalCurvedList"/>
    <dgm:cxn modelId="{00150272-E435-41E8-AEC7-4B948B9D7D69}" type="presParOf" srcId="{E46DE232-40E1-4BE9-8BFC-FA869BA93D38}" destId="{FE28D5C3-652C-4273-B36A-556B7A9D6FE2}" srcOrd="0" destOrd="0" presId="urn:microsoft.com/office/officeart/2008/layout/VerticalCurvedList"/>
    <dgm:cxn modelId="{E219F737-2F04-412C-B030-2D69FE3DC9CA}" type="presParOf" srcId="{E46DE232-40E1-4BE9-8BFC-FA869BA93D38}" destId="{98C990B6-3524-4D43-8CDA-38C3B1901977}" srcOrd="1" destOrd="0" presId="urn:microsoft.com/office/officeart/2008/layout/VerticalCurvedList"/>
    <dgm:cxn modelId="{F49DFDAD-83A4-4A3C-9118-AD7FE1F5D801}" type="presParOf" srcId="{E46DE232-40E1-4BE9-8BFC-FA869BA93D38}" destId="{94D145F1-C24C-4346-AFB6-AB7E695293DC}" srcOrd="2" destOrd="0" presId="urn:microsoft.com/office/officeart/2008/layout/VerticalCurvedList"/>
    <dgm:cxn modelId="{AA0C35F0-B0E3-409A-9A0D-C57D8AE0AB7E}" type="presParOf" srcId="{E46DE232-40E1-4BE9-8BFC-FA869BA93D38}" destId="{908FB60E-4A04-4E5A-A449-2102EBBB878C}" srcOrd="3" destOrd="0" presId="urn:microsoft.com/office/officeart/2008/layout/VerticalCurvedList"/>
    <dgm:cxn modelId="{D0D6BAAD-7332-4D1A-99AF-68C059E3FE8D}" type="presParOf" srcId="{7AC7E66A-3BCC-418C-801F-0CEBEE8F7C4C}" destId="{358B050B-CB0A-417B-943B-FA7E1B570C8E}" srcOrd="1" destOrd="0" presId="urn:microsoft.com/office/officeart/2008/layout/VerticalCurvedList"/>
    <dgm:cxn modelId="{3984C018-5590-4E7F-8253-141E0B342697}" type="presParOf" srcId="{7AC7E66A-3BCC-418C-801F-0CEBEE8F7C4C}" destId="{04F8411F-6FBC-4518-AAA5-0C1EE2C20365}" srcOrd="2" destOrd="0" presId="urn:microsoft.com/office/officeart/2008/layout/VerticalCurvedList"/>
    <dgm:cxn modelId="{FBF8B751-6E1C-4AF8-AE7C-4C8FCEA9B776}" type="presParOf" srcId="{04F8411F-6FBC-4518-AAA5-0C1EE2C20365}" destId="{C29ED2CF-2C7A-4B8A-9E1E-2AC31B5A03CE}" srcOrd="0" destOrd="0" presId="urn:microsoft.com/office/officeart/2008/layout/VerticalCurvedList"/>
    <dgm:cxn modelId="{0F1F0541-355F-42C2-ABF7-3C31F67DDB99}" type="presParOf" srcId="{7AC7E66A-3BCC-418C-801F-0CEBEE8F7C4C}" destId="{2D62A150-58AF-4660-B691-B5AAEBA2FB2C}" srcOrd="3" destOrd="0" presId="urn:microsoft.com/office/officeart/2008/layout/VerticalCurvedList"/>
    <dgm:cxn modelId="{47E6E19E-7E5A-4033-887E-0B50C9665176}" type="presParOf" srcId="{7AC7E66A-3BCC-418C-801F-0CEBEE8F7C4C}" destId="{029E71EE-4713-45D7-999E-6905F807B035}" srcOrd="4" destOrd="0" presId="urn:microsoft.com/office/officeart/2008/layout/VerticalCurvedList"/>
    <dgm:cxn modelId="{7150AFB0-7BA9-4B2A-BDF6-CD876E9D1FD3}" type="presParOf" srcId="{029E71EE-4713-45D7-999E-6905F807B035}" destId="{E26CB9D1-C6EB-4199-80E5-D84173950E3A}" srcOrd="0" destOrd="0" presId="urn:microsoft.com/office/officeart/2008/layout/VerticalCurvedList"/>
    <dgm:cxn modelId="{18F09BA5-8BAA-4FD6-ADF6-C5D644C0D005}" type="presParOf" srcId="{7AC7E66A-3BCC-418C-801F-0CEBEE8F7C4C}" destId="{EB571015-8CB4-4C49-BE01-185A4216C1BB}" srcOrd="5" destOrd="0" presId="urn:microsoft.com/office/officeart/2008/layout/VerticalCurvedList"/>
    <dgm:cxn modelId="{D73FA2E1-4308-40E9-B97A-20A32E4B0D6D}" type="presParOf" srcId="{7AC7E66A-3BCC-418C-801F-0CEBEE8F7C4C}" destId="{E089711D-AE7F-4064-BDF2-7C124E8B9CAE}" srcOrd="6" destOrd="0" presId="urn:microsoft.com/office/officeart/2008/layout/VerticalCurvedList"/>
    <dgm:cxn modelId="{342D6C9D-B8C8-4D77-9AB9-A1C41E683145}" type="presParOf" srcId="{E089711D-AE7F-4064-BDF2-7C124E8B9CAE}" destId="{F6DB75D1-7ED3-44B0-8511-AD32DE211FAA}" srcOrd="0" destOrd="0" presId="urn:microsoft.com/office/officeart/2008/layout/VerticalCurvedList"/>
    <dgm:cxn modelId="{5AD5625A-0291-4F69-9AA4-E6E4120C0E78}" type="presParOf" srcId="{7AC7E66A-3BCC-418C-801F-0CEBEE8F7C4C}" destId="{E118D56D-CE04-4AE1-8BF7-C992DB270169}" srcOrd="7" destOrd="0" presId="urn:microsoft.com/office/officeart/2008/layout/VerticalCurvedList"/>
    <dgm:cxn modelId="{2BB51F2C-D12D-48B7-83D3-B61975B58848}" type="presParOf" srcId="{7AC7E66A-3BCC-418C-801F-0CEBEE8F7C4C}" destId="{B0F299BD-2E2E-42A8-AA77-75FB6D2C9454}" srcOrd="8" destOrd="0" presId="urn:microsoft.com/office/officeart/2008/layout/VerticalCurvedList"/>
    <dgm:cxn modelId="{465AA019-4FB8-4C98-BADF-391FBCFE6659}" type="presParOf" srcId="{B0F299BD-2E2E-42A8-AA77-75FB6D2C9454}" destId="{F9D8218D-D698-45C0-8999-A1F48462167E}" srcOrd="0" destOrd="0" presId="urn:microsoft.com/office/officeart/2008/layout/VerticalCurvedList"/>
    <dgm:cxn modelId="{A10C3D5F-D006-4DF8-ADC4-92313C9B2F34}" type="presParOf" srcId="{7AC7E66A-3BCC-418C-801F-0CEBEE8F7C4C}" destId="{E0ED3163-82D6-4213-8442-95AEFD7357A8}" srcOrd="9" destOrd="0" presId="urn:microsoft.com/office/officeart/2008/layout/VerticalCurvedList"/>
    <dgm:cxn modelId="{0E1CDB5E-C3F4-4448-A5AF-3BA30903DB4B}" type="presParOf" srcId="{7AC7E66A-3BCC-418C-801F-0CEBEE8F7C4C}" destId="{8502B1DD-5FCA-4DE9-BC78-A87A408FC480}" srcOrd="10" destOrd="0" presId="urn:microsoft.com/office/officeart/2008/layout/VerticalCurvedList"/>
    <dgm:cxn modelId="{78C1E3BA-CE05-41C5-865D-F0A82460B50D}" type="presParOf" srcId="{8502B1DD-5FCA-4DE9-BC78-A87A408FC480}" destId="{0B9DAA98-C3FE-4F45-8CB2-1061D0F965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0BB41-FF93-43C4-9BF4-7B165E414329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C1542-2C6D-42E6-B1DD-BE1EBEE75988}">
      <dgm:prSet phldrT="[Текст]" custT="1"/>
      <dgm:spPr/>
      <dgm:t>
        <a:bodyPr/>
        <a:lstStyle/>
        <a:p>
          <a:r>
            <a:rPr lang="ru-RU" sz="2000" b="1" dirty="0" smtClean="0"/>
            <a:t>План мероприятий по организации проектной деятельности</a:t>
          </a:r>
          <a:endParaRPr lang="ru-RU" sz="2000" b="1" dirty="0"/>
        </a:p>
      </dgm:t>
    </dgm:pt>
    <dgm:pt modelId="{9864F47C-FF4A-4DA3-A702-9D7DA66D038E}" type="parTrans" cxnId="{DF517C52-1F23-43AE-9B5E-39908F56F16E}">
      <dgm:prSet/>
      <dgm:spPr/>
      <dgm:t>
        <a:bodyPr/>
        <a:lstStyle/>
        <a:p>
          <a:endParaRPr lang="ru-RU"/>
        </a:p>
      </dgm:t>
    </dgm:pt>
    <dgm:pt modelId="{77199FA6-656E-4A2D-89DE-D84A686A5F52}" type="sibTrans" cxnId="{DF517C52-1F23-43AE-9B5E-39908F56F16E}">
      <dgm:prSet/>
      <dgm:spPr/>
      <dgm:t>
        <a:bodyPr/>
        <a:lstStyle/>
        <a:p>
          <a:endParaRPr lang="ru-RU"/>
        </a:p>
      </dgm:t>
    </dgm:pt>
    <dgm:pt modelId="{2CAE563E-767C-4F59-AF0A-6F55A4959D96}">
      <dgm:prSet phldrT="[Текст]" custT="1"/>
      <dgm:spPr/>
      <dgm:t>
        <a:bodyPr/>
        <a:lstStyle/>
        <a:p>
          <a:r>
            <a:rPr lang="ru-RU" sz="1400" b="1" dirty="0" smtClean="0"/>
            <a:t>1. Назначено ответственное лицо за внедрение ПУ</a:t>
          </a:r>
          <a:endParaRPr lang="ru-RU" sz="1400" b="1" dirty="0"/>
        </a:p>
      </dgm:t>
    </dgm:pt>
    <dgm:pt modelId="{1E98ED85-A89F-4952-8218-9734B18314CD}" type="parTrans" cxnId="{22495471-C048-4599-BC8A-2E59C480462C}">
      <dgm:prSet/>
      <dgm:spPr/>
      <dgm:t>
        <a:bodyPr/>
        <a:lstStyle/>
        <a:p>
          <a:endParaRPr lang="ru-RU"/>
        </a:p>
      </dgm:t>
    </dgm:pt>
    <dgm:pt modelId="{4AF87D37-C07D-4115-A3F9-7D25A225CF0E}" type="sibTrans" cxnId="{22495471-C048-4599-BC8A-2E59C480462C}">
      <dgm:prSet/>
      <dgm:spPr/>
      <dgm:t>
        <a:bodyPr/>
        <a:lstStyle/>
        <a:p>
          <a:endParaRPr lang="ru-RU"/>
        </a:p>
      </dgm:t>
    </dgm:pt>
    <dgm:pt modelId="{7F5CD369-8613-4936-BEF0-B6A82F6C5CD3}">
      <dgm:prSet phldrT="[Текст]" custT="1"/>
      <dgm:spPr/>
      <dgm:t>
        <a:bodyPr/>
        <a:lstStyle/>
        <a:p>
          <a:r>
            <a:rPr lang="ru-RU" sz="1400" b="1" dirty="0" smtClean="0"/>
            <a:t>2. Создан муниципальный проектный офис и муниципальный проектный Комитет </a:t>
          </a:r>
          <a:endParaRPr lang="ru-RU" sz="1400" b="1" dirty="0"/>
        </a:p>
      </dgm:t>
    </dgm:pt>
    <dgm:pt modelId="{3BE40259-CD2A-4303-B1AC-2BE4B3C5E679}" type="parTrans" cxnId="{1E85EFDF-2F4F-45EC-BD5E-0531E6734EA6}">
      <dgm:prSet/>
      <dgm:spPr/>
      <dgm:t>
        <a:bodyPr/>
        <a:lstStyle/>
        <a:p>
          <a:endParaRPr lang="ru-RU"/>
        </a:p>
      </dgm:t>
    </dgm:pt>
    <dgm:pt modelId="{1C5AD5F5-8037-46B2-9487-074DE921E152}" type="sibTrans" cxnId="{1E85EFDF-2F4F-45EC-BD5E-0531E6734EA6}">
      <dgm:prSet/>
      <dgm:spPr/>
      <dgm:t>
        <a:bodyPr/>
        <a:lstStyle/>
        <a:p>
          <a:endParaRPr lang="ru-RU"/>
        </a:p>
      </dgm:t>
    </dgm:pt>
    <dgm:pt modelId="{94D5D545-693F-46FF-B92A-D688F2E265D7}">
      <dgm:prSet phldrT="[Текст]" custT="1"/>
      <dgm:spPr/>
      <dgm:t>
        <a:bodyPr/>
        <a:lstStyle/>
        <a:p>
          <a:r>
            <a:rPr lang="ru-RU" sz="1400" b="1" dirty="0" smtClean="0"/>
            <a:t>3. Утверждены положения о проектном офисе, проектном Комитете и об управлении проектами</a:t>
          </a:r>
          <a:endParaRPr lang="ru-RU" sz="1400" b="1" dirty="0"/>
        </a:p>
      </dgm:t>
    </dgm:pt>
    <dgm:pt modelId="{33E67AB4-5804-4875-AC26-E0AF9989A5D9}" type="parTrans" cxnId="{DFC34215-2578-4A8D-A4F9-6F9D591F03F1}">
      <dgm:prSet/>
      <dgm:spPr/>
      <dgm:t>
        <a:bodyPr/>
        <a:lstStyle/>
        <a:p>
          <a:endParaRPr lang="ru-RU"/>
        </a:p>
      </dgm:t>
    </dgm:pt>
    <dgm:pt modelId="{2DD73665-E155-462B-9C1D-5140236FDBFD}" type="sibTrans" cxnId="{DFC34215-2578-4A8D-A4F9-6F9D591F03F1}">
      <dgm:prSet/>
      <dgm:spPr/>
      <dgm:t>
        <a:bodyPr/>
        <a:lstStyle/>
        <a:p>
          <a:endParaRPr lang="ru-RU"/>
        </a:p>
      </dgm:t>
    </dgm:pt>
    <dgm:pt modelId="{3099952C-BDFE-4425-9510-87FD0362CD12}">
      <dgm:prSet custT="1"/>
      <dgm:spPr/>
      <dgm:t>
        <a:bodyPr/>
        <a:lstStyle/>
        <a:p>
          <a:r>
            <a:rPr lang="ru-RU" sz="1400" b="1" dirty="0" smtClean="0"/>
            <a:t>4. На сайте ОМС создан раздел о проектной деятельности ТГО «Проектное управление» </a:t>
          </a:r>
          <a:r>
            <a:rPr lang="en-US" sz="1400" b="1" dirty="0" smtClean="0"/>
            <a:t>http://admintrg.ru/project.html</a:t>
          </a:r>
          <a:endParaRPr lang="ru-RU" sz="1400" b="1" dirty="0" smtClean="0"/>
        </a:p>
      </dgm:t>
    </dgm:pt>
    <dgm:pt modelId="{98CCB2A0-A6C1-42D9-B9DA-C44542A276E6}" type="parTrans" cxnId="{DC933B91-3311-4B8D-BEEF-5EA6668F9995}">
      <dgm:prSet/>
      <dgm:spPr/>
      <dgm:t>
        <a:bodyPr/>
        <a:lstStyle/>
        <a:p>
          <a:endParaRPr lang="ru-RU"/>
        </a:p>
      </dgm:t>
    </dgm:pt>
    <dgm:pt modelId="{FBEF6C47-5524-40B7-B65A-42D1B238552B}" type="sibTrans" cxnId="{DC933B91-3311-4B8D-BEEF-5EA6668F9995}">
      <dgm:prSet/>
      <dgm:spPr/>
      <dgm:t>
        <a:bodyPr/>
        <a:lstStyle/>
        <a:p>
          <a:endParaRPr lang="ru-RU"/>
        </a:p>
      </dgm:t>
    </dgm:pt>
    <dgm:pt modelId="{F1A491EA-CFA1-4640-98C6-AD53A60F8E6D}">
      <dgm:prSet phldrT="[Текст]" custT="1"/>
      <dgm:spPr/>
      <dgm:t>
        <a:bodyPr/>
        <a:lstStyle/>
        <a:p>
          <a:r>
            <a:rPr lang="ru-RU" sz="1400" b="1" dirty="0" smtClean="0"/>
            <a:t>6. Сформирован Реестр проектов</a:t>
          </a:r>
          <a:endParaRPr lang="ru-RU" sz="1400" b="1" dirty="0"/>
        </a:p>
      </dgm:t>
    </dgm:pt>
    <dgm:pt modelId="{253886F1-8DCB-45A6-9095-62EEC318B452}" type="sibTrans" cxnId="{A8299E01-DDB2-49FB-9CDB-B542ED458E2B}">
      <dgm:prSet/>
      <dgm:spPr/>
      <dgm:t>
        <a:bodyPr/>
        <a:lstStyle/>
        <a:p>
          <a:endParaRPr lang="ru-RU"/>
        </a:p>
      </dgm:t>
    </dgm:pt>
    <dgm:pt modelId="{6C3DE59A-2BB0-45E9-80AB-A72AD8052B8C}" type="parTrans" cxnId="{A8299E01-DDB2-49FB-9CDB-B542ED458E2B}">
      <dgm:prSet/>
      <dgm:spPr/>
      <dgm:t>
        <a:bodyPr/>
        <a:lstStyle/>
        <a:p>
          <a:endParaRPr lang="ru-RU"/>
        </a:p>
      </dgm:t>
    </dgm:pt>
    <dgm:pt modelId="{E1FA4C7D-3BE2-42A1-BC6B-8A8569854CD2}">
      <dgm:prSet phldrT="[Текст]" custT="1"/>
      <dgm:spPr/>
      <dgm:t>
        <a:bodyPr/>
        <a:lstStyle/>
        <a:p>
          <a:r>
            <a:rPr lang="ru-RU" sz="1400" b="1" dirty="0" smtClean="0"/>
            <a:t>7. Реализуется программа «Комплексное развитие моногорода Трехгорного городского округа»</a:t>
          </a:r>
          <a:endParaRPr lang="ru-RU" sz="1400" b="1" dirty="0"/>
        </a:p>
      </dgm:t>
    </dgm:pt>
    <dgm:pt modelId="{45FADE47-B2F5-462A-B1F3-F6D60D910FE3}" type="parTrans" cxnId="{7A3BA681-4755-484D-A125-CE7F0C49CFDD}">
      <dgm:prSet/>
      <dgm:spPr/>
      <dgm:t>
        <a:bodyPr/>
        <a:lstStyle/>
        <a:p>
          <a:endParaRPr lang="ru-RU"/>
        </a:p>
      </dgm:t>
    </dgm:pt>
    <dgm:pt modelId="{A04AE7E1-F480-4540-9808-0D1B403F1D8E}" type="sibTrans" cxnId="{7A3BA681-4755-484D-A125-CE7F0C49CFDD}">
      <dgm:prSet/>
      <dgm:spPr/>
      <dgm:t>
        <a:bodyPr/>
        <a:lstStyle/>
        <a:p>
          <a:endParaRPr lang="ru-RU"/>
        </a:p>
      </dgm:t>
    </dgm:pt>
    <dgm:pt modelId="{F626F065-810A-4AF0-9A58-80B793D91C73}">
      <dgm:prSet phldrT="[Текст]" custT="1"/>
      <dgm:spPr/>
      <dgm:t>
        <a:bodyPr/>
        <a:lstStyle/>
        <a:p>
          <a:r>
            <a:rPr lang="ru-RU" sz="1400" b="1" dirty="0" smtClean="0"/>
            <a:t>5. Сотрудники проектного офиса и проектного Комитета прошли обучение</a:t>
          </a:r>
          <a:endParaRPr lang="ru-RU" sz="1400" b="1" dirty="0"/>
        </a:p>
      </dgm:t>
    </dgm:pt>
    <dgm:pt modelId="{6C7BCA57-6A70-49AD-BF19-85027EF7738F}" type="parTrans" cxnId="{B3C967A3-BA93-4D96-A149-A7C7698F7799}">
      <dgm:prSet/>
      <dgm:spPr/>
      <dgm:t>
        <a:bodyPr/>
        <a:lstStyle/>
        <a:p>
          <a:endParaRPr lang="ru-RU"/>
        </a:p>
      </dgm:t>
    </dgm:pt>
    <dgm:pt modelId="{1CA368B8-D813-444E-8A83-5A325973E29B}" type="sibTrans" cxnId="{B3C967A3-BA93-4D96-A149-A7C7698F7799}">
      <dgm:prSet/>
      <dgm:spPr/>
      <dgm:t>
        <a:bodyPr/>
        <a:lstStyle/>
        <a:p>
          <a:endParaRPr lang="ru-RU"/>
        </a:p>
      </dgm:t>
    </dgm:pt>
    <dgm:pt modelId="{7BAF871C-7C42-4327-9457-09FCD9D2A702}" type="pres">
      <dgm:prSet presAssocID="{78D0BB41-FF93-43C4-9BF4-7B165E4143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AFE908-AA44-402C-BACF-4F937DCE0405}" type="pres">
      <dgm:prSet presAssocID="{FB8C1542-2C6D-42E6-B1DD-BE1EBEE75988}" presName="singleCycle" presStyleCnt="0"/>
      <dgm:spPr/>
      <dgm:t>
        <a:bodyPr/>
        <a:lstStyle/>
        <a:p>
          <a:endParaRPr lang="ru-RU"/>
        </a:p>
      </dgm:t>
    </dgm:pt>
    <dgm:pt modelId="{A7E0F08D-AD1B-412F-94D7-7A714E5F6EB6}" type="pres">
      <dgm:prSet presAssocID="{FB8C1542-2C6D-42E6-B1DD-BE1EBEE75988}" presName="singleCenter" presStyleLbl="node1" presStyleIdx="0" presStyleCnt="8" custScaleX="185664" custScaleY="137674" custLinFactNeighborX="-1375" custLinFactNeighborY="-186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877858E-EA74-4BC3-AEAE-C07753A22697}" type="pres">
      <dgm:prSet presAssocID="{1E98ED85-A89F-4952-8218-9734B18314CD}" presName="Name56" presStyleLbl="parChTrans1D2" presStyleIdx="0" presStyleCnt="7"/>
      <dgm:spPr/>
      <dgm:t>
        <a:bodyPr/>
        <a:lstStyle/>
        <a:p>
          <a:endParaRPr lang="ru-RU"/>
        </a:p>
      </dgm:t>
    </dgm:pt>
    <dgm:pt modelId="{3F7A6AD5-A4EC-42B8-82C1-E02E352F168B}" type="pres">
      <dgm:prSet presAssocID="{2CAE563E-767C-4F59-AF0A-6F55A4959D96}" presName="text0" presStyleLbl="node1" presStyleIdx="1" presStyleCnt="8" custScaleX="261280" custScaleY="96959" custRadScaleRad="105735" custRadScaleInc="-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3EE42-1792-4307-80AF-6424FAD47D1E}" type="pres">
      <dgm:prSet presAssocID="{3BE40259-CD2A-4303-B1AC-2BE4B3C5E679}" presName="Name56" presStyleLbl="parChTrans1D2" presStyleIdx="1" presStyleCnt="7"/>
      <dgm:spPr/>
      <dgm:t>
        <a:bodyPr/>
        <a:lstStyle/>
        <a:p>
          <a:endParaRPr lang="ru-RU"/>
        </a:p>
      </dgm:t>
    </dgm:pt>
    <dgm:pt modelId="{1AA9BD57-4421-4D5B-9BF3-96632BAF5E87}" type="pres">
      <dgm:prSet presAssocID="{7F5CD369-8613-4936-BEF0-B6A82F6C5CD3}" presName="text0" presStyleLbl="node1" presStyleIdx="2" presStyleCnt="8" custScaleX="301522" custScaleY="158640" custRadScaleRad="174734" custRadScaleInc="4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7EFA0-1760-45AD-97E4-804D3B55AA8D}" type="pres">
      <dgm:prSet presAssocID="{33E67AB4-5804-4875-AC26-E0AF9989A5D9}" presName="Name56" presStyleLbl="parChTrans1D2" presStyleIdx="2" presStyleCnt="7"/>
      <dgm:spPr/>
      <dgm:t>
        <a:bodyPr/>
        <a:lstStyle/>
        <a:p>
          <a:endParaRPr lang="ru-RU"/>
        </a:p>
      </dgm:t>
    </dgm:pt>
    <dgm:pt modelId="{2C62295A-31F2-46F8-A03F-C6B5265B5134}" type="pres">
      <dgm:prSet presAssocID="{94D5D545-693F-46FF-B92A-D688F2E265D7}" presName="text0" presStyleLbl="node1" presStyleIdx="3" presStyleCnt="8" custScaleX="275315" custScaleY="115762" custRadScaleRad="148017" custRadScaleInc="-4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8BC6-B85C-478E-A7A2-961601E39F96}" type="pres">
      <dgm:prSet presAssocID="{98CCB2A0-A6C1-42D9-B9DA-C44542A276E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51BC570A-24F5-4E06-B420-93CF1F507D84}" type="pres">
      <dgm:prSet presAssocID="{3099952C-BDFE-4425-9510-87FD0362CD12}" presName="text0" presStyleLbl="node1" presStyleIdx="4" presStyleCnt="8" custScaleX="345863" custScaleY="137679" custRadScaleRad="157354" custRadScaleInc="-12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64B20-43DD-4735-B0EF-F27CB23929C6}" type="pres">
      <dgm:prSet presAssocID="{6C3DE59A-2BB0-45E9-80AB-A72AD8052B8C}" presName="Name56" presStyleLbl="parChTrans1D2" presStyleIdx="4" presStyleCnt="7"/>
      <dgm:spPr/>
      <dgm:t>
        <a:bodyPr/>
        <a:lstStyle/>
        <a:p>
          <a:endParaRPr lang="ru-RU"/>
        </a:p>
      </dgm:t>
    </dgm:pt>
    <dgm:pt modelId="{E5E09793-35D1-495C-B567-A1F29A31D46A}" type="pres">
      <dgm:prSet presAssocID="{F1A491EA-CFA1-4640-98C6-AD53A60F8E6D}" presName="text0" presStyleLbl="node1" presStyleIdx="5" presStyleCnt="8" custScaleX="273218" custScaleY="137462" custRadScaleRad="155194" custRadScaleInc="24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4D8D8-6F66-4602-B74A-F93B25F8046D}" type="pres">
      <dgm:prSet presAssocID="{45FADE47-B2F5-462A-B1F3-F6D60D910FE3}" presName="Name56" presStyleLbl="parChTrans1D2" presStyleIdx="5" presStyleCnt="7"/>
      <dgm:spPr/>
      <dgm:t>
        <a:bodyPr/>
        <a:lstStyle/>
        <a:p>
          <a:endParaRPr lang="ru-RU"/>
        </a:p>
      </dgm:t>
    </dgm:pt>
    <dgm:pt modelId="{2A7E1F0C-34FE-4B23-83F0-49CF4C46F07E}" type="pres">
      <dgm:prSet presAssocID="{E1FA4C7D-3BE2-42A1-BC6B-8A8569854CD2}" presName="text0" presStyleLbl="node1" presStyleIdx="6" presStyleCnt="8" custScaleX="293330" custScaleY="163324" custRadScaleRad="173685" custRadScaleInc="156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EB5C4-631C-4FD3-ABB6-83F97F175AB6}" type="pres">
      <dgm:prSet presAssocID="{6C7BCA57-6A70-49AD-BF19-85027EF7738F}" presName="Name56" presStyleLbl="parChTrans1D2" presStyleIdx="6" presStyleCnt="7"/>
      <dgm:spPr/>
      <dgm:t>
        <a:bodyPr/>
        <a:lstStyle/>
        <a:p>
          <a:endParaRPr lang="ru-RU"/>
        </a:p>
      </dgm:t>
    </dgm:pt>
    <dgm:pt modelId="{D9BD0150-235D-45C2-AC16-7706F3FC7CF0}" type="pres">
      <dgm:prSet presAssocID="{F626F065-810A-4AF0-9A58-80B793D91C73}" presName="text0" presStyleLbl="node1" presStyleIdx="7" presStyleCnt="8" custScaleX="286241" custScaleY="140391" custRadScaleRad="164142" custRadScaleInc="-27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34215-2578-4A8D-A4F9-6F9D591F03F1}" srcId="{FB8C1542-2C6D-42E6-B1DD-BE1EBEE75988}" destId="{94D5D545-693F-46FF-B92A-D688F2E265D7}" srcOrd="2" destOrd="0" parTransId="{33E67AB4-5804-4875-AC26-E0AF9989A5D9}" sibTransId="{2DD73665-E155-462B-9C1D-5140236FDBFD}"/>
    <dgm:cxn modelId="{7A3BA681-4755-484D-A125-CE7F0C49CFDD}" srcId="{FB8C1542-2C6D-42E6-B1DD-BE1EBEE75988}" destId="{E1FA4C7D-3BE2-42A1-BC6B-8A8569854CD2}" srcOrd="5" destOrd="0" parTransId="{45FADE47-B2F5-462A-B1F3-F6D60D910FE3}" sibTransId="{A04AE7E1-F480-4540-9808-0D1B403F1D8E}"/>
    <dgm:cxn modelId="{D0FDB4C8-4DCD-40FD-8FDE-96F13203DD30}" type="presOf" srcId="{6C3DE59A-2BB0-45E9-80AB-A72AD8052B8C}" destId="{D3564B20-43DD-4735-B0EF-F27CB23929C6}" srcOrd="0" destOrd="0" presId="urn:microsoft.com/office/officeart/2008/layout/RadialCluster"/>
    <dgm:cxn modelId="{8DB6BFE5-CE2D-47B4-8520-08FA2BB5DDE8}" type="presOf" srcId="{FB8C1542-2C6D-42E6-B1DD-BE1EBEE75988}" destId="{A7E0F08D-AD1B-412F-94D7-7A714E5F6EB6}" srcOrd="0" destOrd="0" presId="urn:microsoft.com/office/officeart/2008/layout/RadialCluster"/>
    <dgm:cxn modelId="{616E03B1-0774-4669-99FD-927EE5D09AAF}" type="presOf" srcId="{3BE40259-CD2A-4303-B1AC-2BE4B3C5E679}" destId="{B443EE42-1792-4307-80AF-6424FAD47D1E}" srcOrd="0" destOrd="0" presId="urn:microsoft.com/office/officeart/2008/layout/RadialCluster"/>
    <dgm:cxn modelId="{CB67DAEC-47BB-497F-8E17-9BE0E5275F92}" type="presOf" srcId="{7F5CD369-8613-4936-BEF0-B6A82F6C5CD3}" destId="{1AA9BD57-4421-4D5B-9BF3-96632BAF5E87}" srcOrd="0" destOrd="0" presId="urn:microsoft.com/office/officeart/2008/layout/RadialCluster"/>
    <dgm:cxn modelId="{DF517C52-1F23-43AE-9B5E-39908F56F16E}" srcId="{78D0BB41-FF93-43C4-9BF4-7B165E414329}" destId="{FB8C1542-2C6D-42E6-B1DD-BE1EBEE75988}" srcOrd="0" destOrd="0" parTransId="{9864F47C-FF4A-4DA3-A702-9D7DA66D038E}" sibTransId="{77199FA6-656E-4A2D-89DE-D84A686A5F52}"/>
    <dgm:cxn modelId="{22495471-C048-4599-BC8A-2E59C480462C}" srcId="{FB8C1542-2C6D-42E6-B1DD-BE1EBEE75988}" destId="{2CAE563E-767C-4F59-AF0A-6F55A4959D96}" srcOrd="0" destOrd="0" parTransId="{1E98ED85-A89F-4952-8218-9734B18314CD}" sibTransId="{4AF87D37-C07D-4115-A3F9-7D25A225CF0E}"/>
    <dgm:cxn modelId="{A8299E01-DDB2-49FB-9CDB-B542ED458E2B}" srcId="{FB8C1542-2C6D-42E6-B1DD-BE1EBEE75988}" destId="{F1A491EA-CFA1-4640-98C6-AD53A60F8E6D}" srcOrd="4" destOrd="0" parTransId="{6C3DE59A-2BB0-45E9-80AB-A72AD8052B8C}" sibTransId="{253886F1-8DCB-45A6-9095-62EEC318B452}"/>
    <dgm:cxn modelId="{928DEBB6-5AC7-4451-B1B0-B1EFD4DE603B}" type="presOf" srcId="{1E98ED85-A89F-4952-8218-9734B18314CD}" destId="{E877858E-EA74-4BC3-AEAE-C07753A22697}" srcOrd="0" destOrd="0" presId="urn:microsoft.com/office/officeart/2008/layout/RadialCluster"/>
    <dgm:cxn modelId="{E60E291E-EEE3-46F2-9A71-20AF304339C4}" type="presOf" srcId="{33E67AB4-5804-4875-AC26-E0AF9989A5D9}" destId="{F777EFA0-1760-45AD-97E4-804D3B55AA8D}" srcOrd="0" destOrd="0" presId="urn:microsoft.com/office/officeart/2008/layout/RadialCluster"/>
    <dgm:cxn modelId="{8B1D1B4A-88E2-4C38-93D2-395940109CC7}" type="presOf" srcId="{6C7BCA57-6A70-49AD-BF19-85027EF7738F}" destId="{6ACEB5C4-631C-4FD3-ABB6-83F97F175AB6}" srcOrd="0" destOrd="0" presId="urn:microsoft.com/office/officeart/2008/layout/RadialCluster"/>
    <dgm:cxn modelId="{DC933B91-3311-4B8D-BEEF-5EA6668F9995}" srcId="{FB8C1542-2C6D-42E6-B1DD-BE1EBEE75988}" destId="{3099952C-BDFE-4425-9510-87FD0362CD12}" srcOrd="3" destOrd="0" parTransId="{98CCB2A0-A6C1-42D9-B9DA-C44542A276E6}" sibTransId="{FBEF6C47-5524-40B7-B65A-42D1B238552B}"/>
    <dgm:cxn modelId="{B3C967A3-BA93-4D96-A149-A7C7698F7799}" srcId="{FB8C1542-2C6D-42E6-B1DD-BE1EBEE75988}" destId="{F626F065-810A-4AF0-9A58-80B793D91C73}" srcOrd="6" destOrd="0" parTransId="{6C7BCA57-6A70-49AD-BF19-85027EF7738F}" sibTransId="{1CA368B8-D813-444E-8A83-5A325973E29B}"/>
    <dgm:cxn modelId="{4D4E6667-0B7A-4EB5-81DB-5CCB0B446F57}" type="presOf" srcId="{78D0BB41-FF93-43C4-9BF4-7B165E414329}" destId="{7BAF871C-7C42-4327-9457-09FCD9D2A702}" srcOrd="0" destOrd="0" presId="urn:microsoft.com/office/officeart/2008/layout/RadialCluster"/>
    <dgm:cxn modelId="{C87812C2-C801-4B81-95AD-C8269876BF04}" type="presOf" srcId="{98CCB2A0-A6C1-42D9-B9DA-C44542A276E6}" destId="{AD218BC6-B85C-478E-A7A2-961601E39F96}" srcOrd="0" destOrd="0" presId="urn:microsoft.com/office/officeart/2008/layout/RadialCluster"/>
    <dgm:cxn modelId="{D06E5CE9-8D07-421A-BA8D-E22BB294CB12}" type="presOf" srcId="{2CAE563E-767C-4F59-AF0A-6F55A4959D96}" destId="{3F7A6AD5-A4EC-42B8-82C1-E02E352F168B}" srcOrd="0" destOrd="0" presId="urn:microsoft.com/office/officeart/2008/layout/RadialCluster"/>
    <dgm:cxn modelId="{09C5BBA2-F214-42F1-810B-EF26664C520B}" type="presOf" srcId="{45FADE47-B2F5-462A-B1F3-F6D60D910FE3}" destId="{0DB4D8D8-6F66-4602-B74A-F93B25F8046D}" srcOrd="0" destOrd="0" presId="urn:microsoft.com/office/officeart/2008/layout/RadialCluster"/>
    <dgm:cxn modelId="{48F1F505-1F8E-4337-B639-5584C2E9E964}" type="presOf" srcId="{E1FA4C7D-3BE2-42A1-BC6B-8A8569854CD2}" destId="{2A7E1F0C-34FE-4B23-83F0-49CF4C46F07E}" srcOrd="0" destOrd="0" presId="urn:microsoft.com/office/officeart/2008/layout/RadialCluster"/>
    <dgm:cxn modelId="{765B2B62-FAD3-4872-A0A1-31DC92A35081}" type="presOf" srcId="{94D5D545-693F-46FF-B92A-D688F2E265D7}" destId="{2C62295A-31F2-46F8-A03F-C6B5265B5134}" srcOrd="0" destOrd="0" presId="urn:microsoft.com/office/officeart/2008/layout/RadialCluster"/>
    <dgm:cxn modelId="{D0EE800D-F111-40AA-AF6F-D8A1E43EF65A}" type="presOf" srcId="{F626F065-810A-4AF0-9A58-80B793D91C73}" destId="{D9BD0150-235D-45C2-AC16-7706F3FC7CF0}" srcOrd="0" destOrd="0" presId="urn:microsoft.com/office/officeart/2008/layout/RadialCluster"/>
    <dgm:cxn modelId="{1E85EFDF-2F4F-45EC-BD5E-0531E6734EA6}" srcId="{FB8C1542-2C6D-42E6-B1DD-BE1EBEE75988}" destId="{7F5CD369-8613-4936-BEF0-B6A82F6C5CD3}" srcOrd="1" destOrd="0" parTransId="{3BE40259-CD2A-4303-B1AC-2BE4B3C5E679}" sibTransId="{1C5AD5F5-8037-46B2-9487-074DE921E152}"/>
    <dgm:cxn modelId="{92CB099A-5D91-46C9-A34B-BF79084F395F}" type="presOf" srcId="{F1A491EA-CFA1-4640-98C6-AD53A60F8E6D}" destId="{E5E09793-35D1-495C-B567-A1F29A31D46A}" srcOrd="0" destOrd="0" presId="urn:microsoft.com/office/officeart/2008/layout/RadialCluster"/>
    <dgm:cxn modelId="{BEB55CA2-DE8B-4FD3-BFB8-D8EFE5462CD3}" type="presOf" srcId="{3099952C-BDFE-4425-9510-87FD0362CD12}" destId="{51BC570A-24F5-4E06-B420-93CF1F507D84}" srcOrd="0" destOrd="0" presId="urn:microsoft.com/office/officeart/2008/layout/RadialCluster"/>
    <dgm:cxn modelId="{8DA68265-2F66-4B42-A159-5A076244BCE9}" type="presParOf" srcId="{7BAF871C-7C42-4327-9457-09FCD9D2A702}" destId="{A2AFE908-AA44-402C-BACF-4F937DCE0405}" srcOrd="0" destOrd="0" presId="urn:microsoft.com/office/officeart/2008/layout/RadialCluster"/>
    <dgm:cxn modelId="{AD6AA121-873C-4EAA-83FE-D204E793B7E6}" type="presParOf" srcId="{A2AFE908-AA44-402C-BACF-4F937DCE0405}" destId="{A7E0F08D-AD1B-412F-94D7-7A714E5F6EB6}" srcOrd="0" destOrd="0" presId="urn:microsoft.com/office/officeart/2008/layout/RadialCluster"/>
    <dgm:cxn modelId="{0BC1F9AE-8A05-4677-9C7B-B3F64FCF8D52}" type="presParOf" srcId="{A2AFE908-AA44-402C-BACF-4F937DCE0405}" destId="{E877858E-EA74-4BC3-AEAE-C07753A22697}" srcOrd="1" destOrd="0" presId="urn:microsoft.com/office/officeart/2008/layout/RadialCluster"/>
    <dgm:cxn modelId="{A1A5A899-7B84-44DB-9CA0-9EA8A5EF567B}" type="presParOf" srcId="{A2AFE908-AA44-402C-BACF-4F937DCE0405}" destId="{3F7A6AD5-A4EC-42B8-82C1-E02E352F168B}" srcOrd="2" destOrd="0" presId="urn:microsoft.com/office/officeart/2008/layout/RadialCluster"/>
    <dgm:cxn modelId="{7C66D0C3-6CEF-4E5C-BDA8-31703490D420}" type="presParOf" srcId="{A2AFE908-AA44-402C-BACF-4F937DCE0405}" destId="{B443EE42-1792-4307-80AF-6424FAD47D1E}" srcOrd="3" destOrd="0" presId="urn:microsoft.com/office/officeart/2008/layout/RadialCluster"/>
    <dgm:cxn modelId="{0DC6D959-089E-4945-8562-1E7E51AF8BE5}" type="presParOf" srcId="{A2AFE908-AA44-402C-BACF-4F937DCE0405}" destId="{1AA9BD57-4421-4D5B-9BF3-96632BAF5E87}" srcOrd="4" destOrd="0" presId="urn:microsoft.com/office/officeart/2008/layout/RadialCluster"/>
    <dgm:cxn modelId="{EE28FE6A-DDB9-4930-B0FE-751BE913FBDC}" type="presParOf" srcId="{A2AFE908-AA44-402C-BACF-4F937DCE0405}" destId="{F777EFA0-1760-45AD-97E4-804D3B55AA8D}" srcOrd="5" destOrd="0" presId="urn:microsoft.com/office/officeart/2008/layout/RadialCluster"/>
    <dgm:cxn modelId="{5807604B-2278-4375-9865-9C88E3D3C5C8}" type="presParOf" srcId="{A2AFE908-AA44-402C-BACF-4F937DCE0405}" destId="{2C62295A-31F2-46F8-A03F-C6B5265B5134}" srcOrd="6" destOrd="0" presId="urn:microsoft.com/office/officeart/2008/layout/RadialCluster"/>
    <dgm:cxn modelId="{6CF639EF-5141-42D2-8A56-E1516B53F795}" type="presParOf" srcId="{A2AFE908-AA44-402C-BACF-4F937DCE0405}" destId="{AD218BC6-B85C-478E-A7A2-961601E39F96}" srcOrd="7" destOrd="0" presId="urn:microsoft.com/office/officeart/2008/layout/RadialCluster"/>
    <dgm:cxn modelId="{FBAC32AB-5F07-4660-A678-0CC6A1DFCD4C}" type="presParOf" srcId="{A2AFE908-AA44-402C-BACF-4F937DCE0405}" destId="{51BC570A-24F5-4E06-B420-93CF1F507D84}" srcOrd="8" destOrd="0" presId="urn:microsoft.com/office/officeart/2008/layout/RadialCluster"/>
    <dgm:cxn modelId="{B9202ECB-D6F3-4532-BF99-808DFA7290C0}" type="presParOf" srcId="{A2AFE908-AA44-402C-BACF-4F937DCE0405}" destId="{D3564B20-43DD-4735-B0EF-F27CB23929C6}" srcOrd="9" destOrd="0" presId="urn:microsoft.com/office/officeart/2008/layout/RadialCluster"/>
    <dgm:cxn modelId="{206F38A4-96E4-4AE6-92C0-CD2CDCCCFB79}" type="presParOf" srcId="{A2AFE908-AA44-402C-BACF-4F937DCE0405}" destId="{E5E09793-35D1-495C-B567-A1F29A31D46A}" srcOrd="10" destOrd="0" presId="urn:microsoft.com/office/officeart/2008/layout/RadialCluster"/>
    <dgm:cxn modelId="{811A6C32-9050-44E9-AE52-07BBD15F0F42}" type="presParOf" srcId="{A2AFE908-AA44-402C-BACF-4F937DCE0405}" destId="{0DB4D8D8-6F66-4602-B74A-F93B25F8046D}" srcOrd="11" destOrd="0" presId="urn:microsoft.com/office/officeart/2008/layout/RadialCluster"/>
    <dgm:cxn modelId="{69F15EA7-1BDC-4455-915B-5F597999A48D}" type="presParOf" srcId="{A2AFE908-AA44-402C-BACF-4F937DCE0405}" destId="{2A7E1F0C-34FE-4B23-83F0-49CF4C46F07E}" srcOrd="12" destOrd="0" presId="urn:microsoft.com/office/officeart/2008/layout/RadialCluster"/>
    <dgm:cxn modelId="{176F43B5-5475-450E-9EED-0A92FA8162EF}" type="presParOf" srcId="{A2AFE908-AA44-402C-BACF-4F937DCE0405}" destId="{6ACEB5C4-631C-4FD3-ABB6-83F97F175AB6}" srcOrd="13" destOrd="0" presId="urn:microsoft.com/office/officeart/2008/layout/RadialCluster"/>
    <dgm:cxn modelId="{47AE3546-020E-4404-9FEA-0C293B5962A0}" type="presParOf" srcId="{A2AFE908-AA44-402C-BACF-4F937DCE0405}" destId="{D9BD0150-235D-45C2-AC16-7706F3FC7CF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C1E53-5D1F-4DD6-A4FE-10208CF22C90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B6BA5-4E18-4B90-8B2A-B8F030700A9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11.04.2017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F71EB721-93D2-4A67-A06B-F14E7EC68F10}" type="parTrans" cxnId="{90EA509B-279A-4B25-8390-36F201618C7B}">
      <dgm:prSet/>
      <dgm:spPr/>
      <dgm:t>
        <a:bodyPr/>
        <a:lstStyle/>
        <a:p>
          <a:endParaRPr lang="ru-RU"/>
        </a:p>
      </dgm:t>
    </dgm:pt>
    <dgm:pt modelId="{171B6005-D357-4501-9CC9-46DBB12C1B5A}" type="sibTrans" cxnId="{90EA509B-279A-4B25-8390-36F201618C7B}">
      <dgm:prSet/>
      <dgm:spPr/>
      <dgm:t>
        <a:bodyPr/>
        <a:lstStyle/>
        <a:p>
          <a:endParaRPr lang="ru-RU"/>
        </a:p>
      </dgm:t>
    </dgm:pt>
    <dgm:pt modelId="{5631C529-A5C6-48DD-AF65-5F3267F5D2A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Сформирован Управляющий Совет моногорода ТГО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766B1943-9BA9-40D4-B47E-51069A7C67D2}" type="parTrans" cxnId="{D13BA312-1C55-4212-B314-8CEECC703E8E}">
      <dgm:prSet/>
      <dgm:spPr/>
      <dgm:t>
        <a:bodyPr/>
        <a:lstStyle/>
        <a:p>
          <a:endParaRPr lang="ru-RU"/>
        </a:p>
      </dgm:t>
    </dgm:pt>
    <dgm:pt modelId="{99523382-93D3-4F85-B4D8-00A79F7CC7DD}" type="sibTrans" cxnId="{D13BA312-1C55-4212-B314-8CEECC703E8E}">
      <dgm:prSet/>
      <dgm:spPr/>
      <dgm:t>
        <a:bodyPr/>
        <a:lstStyle/>
        <a:p>
          <a:endParaRPr lang="ru-RU"/>
        </a:p>
      </dgm:t>
    </dgm:pt>
    <dgm:pt modelId="{5C683FAD-C9AD-4976-8FD6-D06B723A4C7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12.07.2017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5C6EAFC7-28BB-4054-9133-F6B158FC4A4B}" type="parTrans" cxnId="{EFA2D32F-19E6-49B1-BE96-4C17D6B32195}">
      <dgm:prSet/>
      <dgm:spPr/>
      <dgm:t>
        <a:bodyPr/>
        <a:lstStyle/>
        <a:p>
          <a:endParaRPr lang="ru-RU"/>
        </a:p>
      </dgm:t>
    </dgm:pt>
    <dgm:pt modelId="{856F3715-9F5C-4AF7-8025-148CD048D7F9}" type="sibTrans" cxnId="{EFA2D32F-19E6-49B1-BE96-4C17D6B32195}">
      <dgm:prSet/>
      <dgm:spPr/>
      <dgm:t>
        <a:bodyPr/>
        <a:lstStyle/>
        <a:p>
          <a:endParaRPr lang="ru-RU"/>
        </a:p>
      </dgm:t>
    </dgm:pt>
    <dgm:pt modelId="{01AE586E-E8D5-48D9-B7EC-8486F21D712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Утвержден Паспорт программы (начало работ)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C367287C-440C-45BE-8410-1F867EBE462F}" type="parTrans" cxnId="{15582C6B-CA64-4ABC-8CB1-E0F9677583EE}">
      <dgm:prSet/>
      <dgm:spPr/>
      <dgm:t>
        <a:bodyPr/>
        <a:lstStyle/>
        <a:p>
          <a:endParaRPr lang="ru-RU"/>
        </a:p>
      </dgm:t>
    </dgm:pt>
    <dgm:pt modelId="{B9AF3371-9AA0-4289-8511-262DE6C7969E}" type="sibTrans" cxnId="{15582C6B-CA64-4ABC-8CB1-E0F9677583EE}">
      <dgm:prSet/>
      <dgm:spPr/>
      <dgm:t>
        <a:bodyPr/>
        <a:lstStyle/>
        <a:p>
          <a:endParaRPr lang="ru-RU"/>
        </a:p>
      </dgm:t>
    </dgm:pt>
    <dgm:pt modelId="{20F8408F-35AE-49AB-99AF-4980F5B936FE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10.09.2017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A3E0A87C-83A0-408E-945E-9CB974E9304B}" type="parTrans" cxnId="{F414D8A9-7083-4DDE-BF18-07C6D03697AC}">
      <dgm:prSet/>
      <dgm:spPr/>
      <dgm:t>
        <a:bodyPr/>
        <a:lstStyle/>
        <a:p>
          <a:endParaRPr lang="ru-RU"/>
        </a:p>
      </dgm:t>
    </dgm:pt>
    <dgm:pt modelId="{D8059943-4607-414D-BCC5-AC087F49177B}" type="sibTrans" cxnId="{F414D8A9-7083-4DDE-BF18-07C6D03697AC}">
      <dgm:prSet/>
      <dgm:spPr/>
      <dgm:t>
        <a:bodyPr/>
        <a:lstStyle/>
        <a:p>
          <a:endParaRPr lang="ru-RU"/>
        </a:p>
      </dgm:t>
    </dgm:pt>
    <dgm:pt modelId="{D4AEE564-4A16-403D-A88C-CD96741E04B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Утвержден Сводный план реализации программы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00C6F0FF-8D49-4CCC-AA43-F2321613DA88}" type="parTrans" cxnId="{16C6C04F-824A-4FC7-A0A4-F87174A45F3C}">
      <dgm:prSet/>
      <dgm:spPr/>
      <dgm:t>
        <a:bodyPr/>
        <a:lstStyle/>
        <a:p>
          <a:endParaRPr lang="ru-RU"/>
        </a:p>
      </dgm:t>
    </dgm:pt>
    <dgm:pt modelId="{CCD31ECA-DC29-481B-877A-C81C0618F7E3}" type="sibTrans" cxnId="{16C6C04F-824A-4FC7-A0A4-F87174A45F3C}">
      <dgm:prSet/>
      <dgm:spPr/>
      <dgm:t>
        <a:bodyPr/>
        <a:lstStyle/>
        <a:p>
          <a:endParaRPr lang="ru-RU"/>
        </a:p>
      </dgm:t>
    </dgm:pt>
    <dgm:pt modelId="{4A309484-E7C5-4690-A787-B89C0946855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Актуализирован Паспорт программы и Сводный план на 2018 г.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F27C619F-64CF-457B-A2E8-43D7384506EF}" type="parTrans" cxnId="{F44263FE-1189-4883-8997-03939A9D75C8}">
      <dgm:prSet/>
      <dgm:spPr/>
      <dgm:t>
        <a:bodyPr/>
        <a:lstStyle/>
        <a:p>
          <a:endParaRPr lang="ru-RU"/>
        </a:p>
      </dgm:t>
    </dgm:pt>
    <dgm:pt modelId="{05D0A600-2113-4DFA-9FE9-019403139838}" type="sibTrans" cxnId="{F44263FE-1189-4883-8997-03939A9D75C8}">
      <dgm:prSet/>
      <dgm:spPr/>
      <dgm:t>
        <a:bodyPr/>
        <a:lstStyle/>
        <a:p>
          <a:endParaRPr lang="ru-RU"/>
        </a:p>
      </dgm:t>
    </dgm:pt>
    <dgm:pt modelId="{102DB159-B986-4BD4-820F-6F9D6AAE5355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bg2">
                  <a:lumMod val="10000"/>
                </a:schemeClr>
              </a:solidFill>
            </a:rPr>
            <a:t>01.07.2018 *</a:t>
          </a:r>
          <a:endParaRPr lang="ru-RU" sz="1700" b="1" dirty="0">
            <a:solidFill>
              <a:schemeClr val="bg2">
                <a:lumMod val="10000"/>
              </a:schemeClr>
            </a:solidFill>
          </a:endParaRPr>
        </a:p>
      </dgm:t>
    </dgm:pt>
    <dgm:pt modelId="{2808AC34-E921-44C2-8FCC-26AD120BC193}" type="parTrans" cxnId="{18882656-BE61-4BC8-93C6-34E76FC3BF94}">
      <dgm:prSet/>
      <dgm:spPr/>
      <dgm:t>
        <a:bodyPr/>
        <a:lstStyle/>
        <a:p>
          <a:endParaRPr lang="ru-RU"/>
        </a:p>
      </dgm:t>
    </dgm:pt>
    <dgm:pt modelId="{E8DEC60F-D6CB-4EA7-9749-A021461E5692}" type="sibTrans" cxnId="{18882656-BE61-4BC8-93C6-34E76FC3BF94}">
      <dgm:prSet/>
      <dgm:spPr/>
      <dgm:t>
        <a:bodyPr/>
        <a:lstStyle/>
        <a:p>
          <a:endParaRPr lang="ru-RU"/>
        </a:p>
      </dgm:t>
    </dgm:pt>
    <dgm:pt modelId="{35460CCF-2259-4123-BDF1-E144296B9B2A}" type="pres">
      <dgm:prSet presAssocID="{BCFC1E53-5D1F-4DD6-A4FE-10208CF22C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522EF-6207-44D3-A45E-20653D909ABD}" type="pres">
      <dgm:prSet presAssocID="{BCFC1E53-5D1F-4DD6-A4FE-10208CF22C90}" presName="tSp" presStyleCnt="0"/>
      <dgm:spPr/>
    </dgm:pt>
    <dgm:pt modelId="{EFFA58CF-69BE-446A-BBE0-6E7892EEE21A}" type="pres">
      <dgm:prSet presAssocID="{BCFC1E53-5D1F-4DD6-A4FE-10208CF22C90}" presName="bSp" presStyleCnt="0"/>
      <dgm:spPr/>
    </dgm:pt>
    <dgm:pt modelId="{F4857F73-9E9E-4003-BE8E-8466E37CA24D}" type="pres">
      <dgm:prSet presAssocID="{BCFC1E53-5D1F-4DD6-A4FE-10208CF22C90}" presName="process" presStyleCnt="0"/>
      <dgm:spPr/>
    </dgm:pt>
    <dgm:pt modelId="{71227EC6-6B1F-4F0B-BD57-281D890BCE17}" type="pres">
      <dgm:prSet presAssocID="{78DB6BA5-4E18-4B90-8B2A-B8F030700A95}" presName="composite1" presStyleCnt="0"/>
      <dgm:spPr/>
    </dgm:pt>
    <dgm:pt modelId="{B54620A7-DE1B-4DF1-A0D4-3230107AF2D7}" type="pres">
      <dgm:prSet presAssocID="{78DB6BA5-4E18-4B90-8B2A-B8F030700A95}" presName="dummyNode1" presStyleLbl="node1" presStyleIdx="0" presStyleCnt="4"/>
      <dgm:spPr/>
    </dgm:pt>
    <dgm:pt modelId="{441728BC-9BFC-4FCB-9DC3-6F6E8F9F5DCC}" type="pres">
      <dgm:prSet presAssocID="{78DB6BA5-4E18-4B90-8B2A-B8F030700A95}" presName="childNode1" presStyleLbl="bgAcc1" presStyleIdx="0" presStyleCnt="4" custScaleX="110571" custScaleY="148145" custLinFactNeighborX="491" custLinFactNeighborY="-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C3F05-0D89-4F29-84B0-91670DFD885C}" type="pres">
      <dgm:prSet presAssocID="{78DB6BA5-4E18-4B90-8B2A-B8F030700A9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9468C-FFD4-4889-80E1-87A68224A30D}" type="pres">
      <dgm:prSet presAssocID="{78DB6BA5-4E18-4B90-8B2A-B8F030700A95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33ED8-887A-418B-B4D3-8B191DA5C375}" type="pres">
      <dgm:prSet presAssocID="{78DB6BA5-4E18-4B90-8B2A-B8F030700A95}" presName="connSite1" presStyleCnt="0"/>
      <dgm:spPr/>
    </dgm:pt>
    <dgm:pt modelId="{F5B2BFD9-AD22-4A7A-948C-22FD68C7C4C4}" type="pres">
      <dgm:prSet presAssocID="{171B6005-D357-4501-9CC9-46DBB12C1B5A}" presName="Name9" presStyleLbl="sibTrans2D1" presStyleIdx="0" presStyleCnt="3" custLinFactNeighborX="-12157" custLinFactNeighborY="5103"/>
      <dgm:spPr/>
      <dgm:t>
        <a:bodyPr/>
        <a:lstStyle/>
        <a:p>
          <a:endParaRPr lang="ru-RU"/>
        </a:p>
      </dgm:t>
    </dgm:pt>
    <dgm:pt modelId="{27075DE2-AC84-4CCE-9263-8956A0A0F510}" type="pres">
      <dgm:prSet presAssocID="{5C683FAD-C9AD-4976-8FD6-D06B723A4C75}" presName="composite2" presStyleCnt="0"/>
      <dgm:spPr/>
    </dgm:pt>
    <dgm:pt modelId="{8853003B-1DE0-4065-8F8D-8DB4A6CB1941}" type="pres">
      <dgm:prSet presAssocID="{5C683FAD-C9AD-4976-8FD6-D06B723A4C75}" presName="dummyNode2" presStyleLbl="node1" presStyleIdx="0" presStyleCnt="4"/>
      <dgm:spPr/>
    </dgm:pt>
    <dgm:pt modelId="{B08A6DEE-F125-45DA-AA51-196BA238EEFF}" type="pres">
      <dgm:prSet presAssocID="{5C683FAD-C9AD-4976-8FD6-D06B723A4C75}" presName="childNode2" presStyleLbl="bgAcc1" presStyleIdx="1" presStyleCnt="4" custScaleY="152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FCA88-15E4-4445-8432-77914E86178B}" type="pres">
      <dgm:prSet presAssocID="{5C683FAD-C9AD-4976-8FD6-D06B723A4C7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BA01-6A5B-4D81-AF30-74C4EDE81E60}" type="pres">
      <dgm:prSet presAssocID="{5C683FAD-C9AD-4976-8FD6-D06B723A4C75}" presName="parentNode2" presStyleLbl="node1" presStyleIdx="1" presStyleCnt="4" custLinFactNeighborX="-2436" custLinFactNeighborY="-44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AC65-DDA6-4F4E-8864-86A87EFD01BA}" type="pres">
      <dgm:prSet presAssocID="{5C683FAD-C9AD-4976-8FD6-D06B723A4C75}" presName="connSite2" presStyleCnt="0"/>
      <dgm:spPr/>
    </dgm:pt>
    <dgm:pt modelId="{0478B7FE-0736-4853-9D4B-2D1A1E9DB58C}" type="pres">
      <dgm:prSet presAssocID="{856F3715-9F5C-4AF7-8025-148CD048D7F9}" presName="Name18" presStyleLbl="sibTrans2D1" presStyleIdx="1" presStyleCnt="3" custLinFactNeighborX="-5851" custLinFactNeighborY="-1950"/>
      <dgm:spPr/>
      <dgm:t>
        <a:bodyPr/>
        <a:lstStyle/>
        <a:p>
          <a:endParaRPr lang="ru-RU"/>
        </a:p>
      </dgm:t>
    </dgm:pt>
    <dgm:pt modelId="{423CD52F-CE09-4FBF-9706-25B4D2A2BC46}" type="pres">
      <dgm:prSet presAssocID="{20F8408F-35AE-49AB-99AF-4980F5B936FE}" presName="composite1" presStyleCnt="0"/>
      <dgm:spPr/>
    </dgm:pt>
    <dgm:pt modelId="{03526576-C89B-41C2-BECF-33E286395D25}" type="pres">
      <dgm:prSet presAssocID="{20F8408F-35AE-49AB-99AF-4980F5B936FE}" presName="dummyNode1" presStyleLbl="node1" presStyleIdx="1" presStyleCnt="4"/>
      <dgm:spPr/>
    </dgm:pt>
    <dgm:pt modelId="{BACE6BA7-7C1C-4E7F-9525-AD42BFADCF88}" type="pres">
      <dgm:prSet presAssocID="{20F8408F-35AE-49AB-99AF-4980F5B936FE}" presName="childNode1" presStyleLbl="bgAcc1" presStyleIdx="2" presStyleCnt="4" custScaleY="131478" custLinFactNeighborX="-5955" custLinFactNeighborY="-25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74B48-885A-49B5-A91D-B6A89F6F338B}" type="pres">
      <dgm:prSet presAssocID="{20F8408F-35AE-49AB-99AF-4980F5B936F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3CAD-12F3-4AF5-BA84-F3658291F2EA}" type="pres">
      <dgm:prSet presAssocID="{20F8408F-35AE-49AB-99AF-4980F5B936FE}" presName="parentNode1" presStyleLbl="node1" presStyleIdx="2" presStyleCnt="4" custLinFactNeighborX="-2411" custLinFactNeighborY="23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A3556-F54D-4E8B-896B-D490A724C596}" type="pres">
      <dgm:prSet presAssocID="{20F8408F-35AE-49AB-99AF-4980F5B936FE}" presName="connSite1" presStyleCnt="0"/>
      <dgm:spPr/>
    </dgm:pt>
    <dgm:pt modelId="{E1FB53AB-0AF3-4903-B404-71EF5A85CC5C}" type="pres">
      <dgm:prSet presAssocID="{D8059943-4607-414D-BCC5-AC087F49177B}" presName="Name9" presStyleLbl="sibTrans2D1" presStyleIdx="2" presStyleCnt="3" custLinFactNeighborX="-17563" custLinFactNeighborY="7569"/>
      <dgm:spPr/>
      <dgm:t>
        <a:bodyPr/>
        <a:lstStyle/>
        <a:p>
          <a:endParaRPr lang="ru-RU"/>
        </a:p>
      </dgm:t>
    </dgm:pt>
    <dgm:pt modelId="{A484647B-A9D0-46C6-A42F-BC7B49512CBA}" type="pres">
      <dgm:prSet presAssocID="{102DB159-B986-4BD4-820F-6F9D6AAE5355}" presName="composite2" presStyleCnt="0"/>
      <dgm:spPr/>
    </dgm:pt>
    <dgm:pt modelId="{0BC4A7C1-5E8D-4DDC-93C9-30694DF49184}" type="pres">
      <dgm:prSet presAssocID="{102DB159-B986-4BD4-820F-6F9D6AAE5355}" presName="dummyNode2" presStyleLbl="node1" presStyleIdx="2" presStyleCnt="4"/>
      <dgm:spPr/>
    </dgm:pt>
    <dgm:pt modelId="{AF48C2D7-B336-46C4-B6A7-10147D45DBC5}" type="pres">
      <dgm:prSet presAssocID="{102DB159-B986-4BD4-820F-6F9D6AAE5355}" presName="childNode2" presStyleLbl="bgAcc1" presStyleIdx="3" presStyleCnt="4" custScaleX="133300" custScaleY="163042" custLinFactNeighborX="-2196" custLinFactNeighborY="26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C0680-77AF-4A96-B4E8-BCFCB330C323}" type="pres">
      <dgm:prSet presAssocID="{102DB159-B986-4BD4-820F-6F9D6AAE535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A4B27-24B8-4076-BEF2-40A5E8D49864}" type="pres">
      <dgm:prSet presAssocID="{102DB159-B986-4BD4-820F-6F9D6AAE5355}" presName="parentNode2" presStyleLbl="node1" presStyleIdx="3" presStyleCnt="4" custScaleX="13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A25AC-93CF-4204-A0BA-88CBC8D000B7}" type="pres">
      <dgm:prSet presAssocID="{102DB159-B986-4BD4-820F-6F9D6AAE5355}" presName="connSite2" presStyleCnt="0"/>
      <dgm:spPr/>
    </dgm:pt>
  </dgm:ptLst>
  <dgm:cxnLst>
    <dgm:cxn modelId="{15582C6B-CA64-4ABC-8CB1-E0F9677583EE}" srcId="{5C683FAD-C9AD-4976-8FD6-D06B723A4C75}" destId="{01AE586E-E8D5-48D9-B7EC-8486F21D7127}" srcOrd="0" destOrd="0" parTransId="{C367287C-440C-45BE-8410-1F867EBE462F}" sibTransId="{B9AF3371-9AA0-4289-8511-262DE6C7969E}"/>
    <dgm:cxn modelId="{90EA509B-279A-4B25-8390-36F201618C7B}" srcId="{BCFC1E53-5D1F-4DD6-A4FE-10208CF22C90}" destId="{78DB6BA5-4E18-4B90-8B2A-B8F030700A95}" srcOrd="0" destOrd="0" parTransId="{F71EB721-93D2-4A67-A06B-F14E7EC68F10}" sibTransId="{171B6005-D357-4501-9CC9-46DBB12C1B5A}"/>
    <dgm:cxn modelId="{D13BA312-1C55-4212-B314-8CEECC703E8E}" srcId="{78DB6BA5-4E18-4B90-8B2A-B8F030700A95}" destId="{5631C529-A5C6-48DD-AF65-5F3267F5D2A1}" srcOrd="0" destOrd="0" parTransId="{766B1943-9BA9-40D4-B47E-51069A7C67D2}" sibTransId="{99523382-93D3-4F85-B4D8-00A79F7CC7DD}"/>
    <dgm:cxn modelId="{F66B0A7F-C65C-4264-BEEF-00CB4BCBAAC2}" type="presOf" srcId="{01AE586E-E8D5-48D9-B7EC-8486F21D7127}" destId="{4F3FCA88-15E4-4445-8432-77914E86178B}" srcOrd="1" destOrd="0" presId="urn:microsoft.com/office/officeart/2005/8/layout/hProcess4"/>
    <dgm:cxn modelId="{7271AC14-59F4-4A9C-AE41-427E799EBCF3}" type="presOf" srcId="{4A309484-E7C5-4690-A787-B89C0946855C}" destId="{259C0680-77AF-4A96-B4E8-BCFCB330C323}" srcOrd="1" destOrd="0" presId="urn:microsoft.com/office/officeart/2005/8/layout/hProcess4"/>
    <dgm:cxn modelId="{F414D8A9-7083-4DDE-BF18-07C6D03697AC}" srcId="{BCFC1E53-5D1F-4DD6-A4FE-10208CF22C90}" destId="{20F8408F-35AE-49AB-99AF-4980F5B936FE}" srcOrd="2" destOrd="0" parTransId="{A3E0A87C-83A0-408E-945E-9CB974E9304B}" sibTransId="{D8059943-4607-414D-BCC5-AC087F49177B}"/>
    <dgm:cxn modelId="{819BEEEA-CB53-4B29-BBE1-BCC7149DADFC}" type="presOf" srcId="{D4AEE564-4A16-403D-A88C-CD96741E04B7}" destId="{E9A74B48-885A-49B5-A91D-B6A89F6F338B}" srcOrd="1" destOrd="0" presId="urn:microsoft.com/office/officeart/2005/8/layout/hProcess4"/>
    <dgm:cxn modelId="{2DB20476-F5F8-4146-ADD6-8A781FC9AEE0}" type="presOf" srcId="{856F3715-9F5C-4AF7-8025-148CD048D7F9}" destId="{0478B7FE-0736-4853-9D4B-2D1A1E9DB58C}" srcOrd="0" destOrd="0" presId="urn:microsoft.com/office/officeart/2005/8/layout/hProcess4"/>
    <dgm:cxn modelId="{CF26C1C8-B0C5-444E-A30C-7D24C1E233A4}" type="presOf" srcId="{5631C529-A5C6-48DD-AF65-5F3267F5D2A1}" destId="{8B0C3F05-0D89-4F29-84B0-91670DFD885C}" srcOrd="1" destOrd="0" presId="urn:microsoft.com/office/officeart/2005/8/layout/hProcess4"/>
    <dgm:cxn modelId="{3F55650D-F6EF-4BEF-B746-94A9D9A2F7ED}" type="presOf" srcId="{5C683FAD-C9AD-4976-8FD6-D06B723A4C75}" destId="{ECE5BA01-6A5B-4D81-AF30-74C4EDE81E60}" srcOrd="0" destOrd="0" presId="urn:microsoft.com/office/officeart/2005/8/layout/hProcess4"/>
    <dgm:cxn modelId="{23F8E0BF-9694-49F8-A615-54C148AB1CBF}" type="presOf" srcId="{01AE586E-E8D5-48D9-B7EC-8486F21D7127}" destId="{B08A6DEE-F125-45DA-AA51-196BA238EEFF}" srcOrd="0" destOrd="0" presId="urn:microsoft.com/office/officeart/2005/8/layout/hProcess4"/>
    <dgm:cxn modelId="{5BCC7B45-B8FA-4664-B69B-665B99DD2515}" type="presOf" srcId="{D8059943-4607-414D-BCC5-AC087F49177B}" destId="{E1FB53AB-0AF3-4903-B404-71EF5A85CC5C}" srcOrd="0" destOrd="0" presId="urn:microsoft.com/office/officeart/2005/8/layout/hProcess4"/>
    <dgm:cxn modelId="{EFA2D32F-19E6-49B1-BE96-4C17D6B32195}" srcId="{BCFC1E53-5D1F-4DD6-A4FE-10208CF22C90}" destId="{5C683FAD-C9AD-4976-8FD6-D06B723A4C75}" srcOrd="1" destOrd="0" parTransId="{5C6EAFC7-28BB-4054-9133-F6B158FC4A4B}" sibTransId="{856F3715-9F5C-4AF7-8025-148CD048D7F9}"/>
    <dgm:cxn modelId="{FEB0E398-DFE0-49D4-87E8-6304E82716BC}" type="presOf" srcId="{4A309484-E7C5-4690-A787-B89C0946855C}" destId="{AF48C2D7-B336-46C4-B6A7-10147D45DBC5}" srcOrd="0" destOrd="0" presId="urn:microsoft.com/office/officeart/2005/8/layout/hProcess4"/>
    <dgm:cxn modelId="{18882656-BE61-4BC8-93C6-34E76FC3BF94}" srcId="{BCFC1E53-5D1F-4DD6-A4FE-10208CF22C90}" destId="{102DB159-B986-4BD4-820F-6F9D6AAE5355}" srcOrd="3" destOrd="0" parTransId="{2808AC34-E921-44C2-8FCC-26AD120BC193}" sibTransId="{E8DEC60F-D6CB-4EA7-9749-A021461E5692}"/>
    <dgm:cxn modelId="{50F01BC6-5E22-4A4F-8E43-2D84B2B464B6}" type="presOf" srcId="{BCFC1E53-5D1F-4DD6-A4FE-10208CF22C90}" destId="{35460CCF-2259-4123-BDF1-E144296B9B2A}" srcOrd="0" destOrd="0" presId="urn:microsoft.com/office/officeart/2005/8/layout/hProcess4"/>
    <dgm:cxn modelId="{F44263FE-1189-4883-8997-03939A9D75C8}" srcId="{102DB159-B986-4BD4-820F-6F9D6AAE5355}" destId="{4A309484-E7C5-4690-A787-B89C0946855C}" srcOrd="0" destOrd="0" parTransId="{F27C619F-64CF-457B-A2E8-43D7384506EF}" sibTransId="{05D0A600-2113-4DFA-9FE9-019403139838}"/>
    <dgm:cxn modelId="{5A51B787-EA6B-4995-85FC-BF3E676CFB17}" type="presOf" srcId="{102DB159-B986-4BD4-820F-6F9D6AAE5355}" destId="{B2DA4B27-24B8-4076-BEF2-40A5E8D49864}" srcOrd="0" destOrd="0" presId="urn:microsoft.com/office/officeart/2005/8/layout/hProcess4"/>
    <dgm:cxn modelId="{16C6C04F-824A-4FC7-A0A4-F87174A45F3C}" srcId="{20F8408F-35AE-49AB-99AF-4980F5B936FE}" destId="{D4AEE564-4A16-403D-A88C-CD96741E04B7}" srcOrd="0" destOrd="0" parTransId="{00C6F0FF-8D49-4CCC-AA43-F2321613DA88}" sibTransId="{CCD31ECA-DC29-481B-877A-C81C0618F7E3}"/>
    <dgm:cxn modelId="{A445C2A8-8D03-4035-9B6E-34A84C433FD6}" type="presOf" srcId="{D4AEE564-4A16-403D-A88C-CD96741E04B7}" destId="{BACE6BA7-7C1C-4E7F-9525-AD42BFADCF88}" srcOrd="0" destOrd="0" presId="urn:microsoft.com/office/officeart/2005/8/layout/hProcess4"/>
    <dgm:cxn modelId="{5D7CF09E-69BC-4460-8009-716D824E9C4F}" type="presOf" srcId="{78DB6BA5-4E18-4B90-8B2A-B8F030700A95}" destId="{8159468C-FFD4-4889-80E1-87A68224A30D}" srcOrd="0" destOrd="0" presId="urn:microsoft.com/office/officeart/2005/8/layout/hProcess4"/>
    <dgm:cxn modelId="{BE15FA5E-DD86-498A-97C7-3E44F640C922}" type="presOf" srcId="{171B6005-D357-4501-9CC9-46DBB12C1B5A}" destId="{F5B2BFD9-AD22-4A7A-948C-22FD68C7C4C4}" srcOrd="0" destOrd="0" presId="urn:microsoft.com/office/officeart/2005/8/layout/hProcess4"/>
    <dgm:cxn modelId="{2A0A27F8-665E-4A6C-9229-542ADC820CBC}" type="presOf" srcId="{20F8408F-35AE-49AB-99AF-4980F5B936FE}" destId="{0E6E3CAD-12F3-4AF5-BA84-F3658291F2EA}" srcOrd="0" destOrd="0" presId="urn:microsoft.com/office/officeart/2005/8/layout/hProcess4"/>
    <dgm:cxn modelId="{1D78AD1A-4E95-4574-98FC-83B94F5068AA}" type="presOf" srcId="{5631C529-A5C6-48DD-AF65-5F3267F5D2A1}" destId="{441728BC-9BFC-4FCB-9DC3-6F6E8F9F5DCC}" srcOrd="0" destOrd="0" presId="urn:microsoft.com/office/officeart/2005/8/layout/hProcess4"/>
    <dgm:cxn modelId="{6D71A6F1-9176-44A4-B651-3C2EF10E7210}" type="presParOf" srcId="{35460CCF-2259-4123-BDF1-E144296B9B2A}" destId="{C34522EF-6207-44D3-A45E-20653D909ABD}" srcOrd="0" destOrd="0" presId="urn:microsoft.com/office/officeart/2005/8/layout/hProcess4"/>
    <dgm:cxn modelId="{157613BF-105A-463B-8FA0-2FB12DC6CA96}" type="presParOf" srcId="{35460CCF-2259-4123-BDF1-E144296B9B2A}" destId="{EFFA58CF-69BE-446A-BBE0-6E7892EEE21A}" srcOrd="1" destOrd="0" presId="urn:microsoft.com/office/officeart/2005/8/layout/hProcess4"/>
    <dgm:cxn modelId="{FD7F8091-D810-4DF4-BCFA-FBBB43A33EC7}" type="presParOf" srcId="{35460CCF-2259-4123-BDF1-E144296B9B2A}" destId="{F4857F73-9E9E-4003-BE8E-8466E37CA24D}" srcOrd="2" destOrd="0" presId="urn:microsoft.com/office/officeart/2005/8/layout/hProcess4"/>
    <dgm:cxn modelId="{0EB8B9B3-0181-48D5-A538-680D0AB644CE}" type="presParOf" srcId="{F4857F73-9E9E-4003-BE8E-8466E37CA24D}" destId="{71227EC6-6B1F-4F0B-BD57-281D890BCE17}" srcOrd="0" destOrd="0" presId="urn:microsoft.com/office/officeart/2005/8/layout/hProcess4"/>
    <dgm:cxn modelId="{9B5B8603-AE2F-4743-9AAF-46F01B3D2194}" type="presParOf" srcId="{71227EC6-6B1F-4F0B-BD57-281D890BCE17}" destId="{B54620A7-DE1B-4DF1-A0D4-3230107AF2D7}" srcOrd="0" destOrd="0" presId="urn:microsoft.com/office/officeart/2005/8/layout/hProcess4"/>
    <dgm:cxn modelId="{D7ACF7EB-2E5D-4869-AAF5-1C3B6717E80D}" type="presParOf" srcId="{71227EC6-6B1F-4F0B-BD57-281D890BCE17}" destId="{441728BC-9BFC-4FCB-9DC3-6F6E8F9F5DCC}" srcOrd="1" destOrd="0" presId="urn:microsoft.com/office/officeart/2005/8/layout/hProcess4"/>
    <dgm:cxn modelId="{EA468C1F-342E-4A7B-BD51-131638713B5E}" type="presParOf" srcId="{71227EC6-6B1F-4F0B-BD57-281D890BCE17}" destId="{8B0C3F05-0D89-4F29-84B0-91670DFD885C}" srcOrd="2" destOrd="0" presId="urn:microsoft.com/office/officeart/2005/8/layout/hProcess4"/>
    <dgm:cxn modelId="{1AC6F9F6-FCF9-493A-8E97-0FFC8622D018}" type="presParOf" srcId="{71227EC6-6B1F-4F0B-BD57-281D890BCE17}" destId="{8159468C-FFD4-4889-80E1-87A68224A30D}" srcOrd="3" destOrd="0" presId="urn:microsoft.com/office/officeart/2005/8/layout/hProcess4"/>
    <dgm:cxn modelId="{54D8FBD3-0DA5-45A4-9D11-F8E90FF902CB}" type="presParOf" srcId="{71227EC6-6B1F-4F0B-BD57-281D890BCE17}" destId="{DCF33ED8-887A-418B-B4D3-8B191DA5C375}" srcOrd="4" destOrd="0" presId="urn:microsoft.com/office/officeart/2005/8/layout/hProcess4"/>
    <dgm:cxn modelId="{50AA13ED-3491-4D6C-AC09-727626FB24AA}" type="presParOf" srcId="{F4857F73-9E9E-4003-BE8E-8466E37CA24D}" destId="{F5B2BFD9-AD22-4A7A-948C-22FD68C7C4C4}" srcOrd="1" destOrd="0" presId="urn:microsoft.com/office/officeart/2005/8/layout/hProcess4"/>
    <dgm:cxn modelId="{55928B99-08FA-4873-8AB0-0B8785A93080}" type="presParOf" srcId="{F4857F73-9E9E-4003-BE8E-8466E37CA24D}" destId="{27075DE2-AC84-4CCE-9263-8956A0A0F510}" srcOrd="2" destOrd="0" presId="urn:microsoft.com/office/officeart/2005/8/layout/hProcess4"/>
    <dgm:cxn modelId="{860121FC-2DD7-441B-A69A-613EE923F506}" type="presParOf" srcId="{27075DE2-AC84-4CCE-9263-8956A0A0F510}" destId="{8853003B-1DE0-4065-8F8D-8DB4A6CB1941}" srcOrd="0" destOrd="0" presId="urn:microsoft.com/office/officeart/2005/8/layout/hProcess4"/>
    <dgm:cxn modelId="{307B517F-79FC-4AC0-86CE-A8C21193D868}" type="presParOf" srcId="{27075DE2-AC84-4CCE-9263-8956A0A0F510}" destId="{B08A6DEE-F125-45DA-AA51-196BA238EEFF}" srcOrd="1" destOrd="0" presId="urn:microsoft.com/office/officeart/2005/8/layout/hProcess4"/>
    <dgm:cxn modelId="{A2F7AA15-8BD5-4F7B-8D16-ADB21727126D}" type="presParOf" srcId="{27075DE2-AC84-4CCE-9263-8956A0A0F510}" destId="{4F3FCA88-15E4-4445-8432-77914E86178B}" srcOrd="2" destOrd="0" presId="urn:microsoft.com/office/officeart/2005/8/layout/hProcess4"/>
    <dgm:cxn modelId="{6248AEE5-3858-4DA9-AF5C-28B564CB8588}" type="presParOf" srcId="{27075DE2-AC84-4CCE-9263-8956A0A0F510}" destId="{ECE5BA01-6A5B-4D81-AF30-74C4EDE81E60}" srcOrd="3" destOrd="0" presId="urn:microsoft.com/office/officeart/2005/8/layout/hProcess4"/>
    <dgm:cxn modelId="{3DC26D5D-9B39-46E6-85EA-1242E615EA16}" type="presParOf" srcId="{27075DE2-AC84-4CCE-9263-8956A0A0F510}" destId="{E1B7AC65-DDA6-4F4E-8864-86A87EFD01BA}" srcOrd="4" destOrd="0" presId="urn:microsoft.com/office/officeart/2005/8/layout/hProcess4"/>
    <dgm:cxn modelId="{AEFFB4D0-66F4-4F31-A8E8-B97DAFE29764}" type="presParOf" srcId="{F4857F73-9E9E-4003-BE8E-8466E37CA24D}" destId="{0478B7FE-0736-4853-9D4B-2D1A1E9DB58C}" srcOrd="3" destOrd="0" presId="urn:microsoft.com/office/officeart/2005/8/layout/hProcess4"/>
    <dgm:cxn modelId="{DB5BDF63-EBF2-4FCE-BD90-A6682CCB4B6B}" type="presParOf" srcId="{F4857F73-9E9E-4003-BE8E-8466E37CA24D}" destId="{423CD52F-CE09-4FBF-9706-25B4D2A2BC46}" srcOrd="4" destOrd="0" presId="urn:microsoft.com/office/officeart/2005/8/layout/hProcess4"/>
    <dgm:cxn modelId="{346F0321-446D-4BB2-BFEF-29B5BA3C64A6}" type="presParOf" srcId="{423CD52F-CE09-4FBF-9706-25B4D2A2BC46}" destId="{03526576-C89B-41C2-BECF-33E286395D25}" srcOrd="0" destOrd="0" presId="urn:microsoft.com/office/officeart/2005/8/layout/hProcess4"/>
    <dgm:cxn modelId="{DBA9430A-F679-4797-841B-52584C231588}" type="presParOf" srcId="{423CD52F-CE09-4FBF-9706-25B4D2A2BC46}" destId="{BACE6BA7-7C1C-4E7F-9525-AD42BFADCF88}" srcOrd="1" destOrd="0" presId="urn:microsoft.com/office/officeart/2005/8/layout/hProcess4"/>
    <dgm:cxn modelId="{A0DE56C6-36BB-43A7-BBDC-1F65988FDD58}" type="presParOf" srcId="{423CD52F-CE09-4FBF-9706-25B4D2A2BC46}" destId="{E9A74B48-885A-49B5-A91D-B6A89F6F338B}" srcOrd="2" destOrd="0" presId="urn:microsoft.com/office/officeart/2005/8/layout/hProcess4"/>
    <dgm:cxn modelId="{2AA34790-9954-4FCB-AA05-17CD90114F6D}" type="presParOf" srcId="{423CD52F-CE09-4FBF-9706-25B4D2A2BC46}" destId="{0E6E3CAD-12F3-4AF5-BA84-F3658291F2EA}" srcOrd="3" destOrd="0" presId="urn:microsoft.com/office/officeart/2005/8/layout/hProcess4"/>
    <dgm:cxn modelId="{13C571D9-1F4E-4E88-8574-00DAAB8FDC8D}" type="presParOf" srcId="{423CD52F-CE09-4FBF-9706-25B4D2A2BC46}" destId="{CD9A3556-F54D-4E8B-896B-D490A724C596}" srcOrd="4" destOrd="0" presId="urn:microsoft.com/office/officeart/2005/8/layout/hProcess4"/>
    <dgm:cxn modelId="{11E6D8C2-F235-4137-9475-9866A628B1D5}" type="presParOf" srcId="{F4857F73-9E9E-4003-BE8E-8466E37CA24D}" destId="{E1FB53AB-0AF3-4903-B404-71EF5A85CC5C}" srcOrd="5" destOrd="0" presId="urn:microsoft.com/office/officeart/2005/8/layout/hProcess4"/>
    <dgm:cxn modelId="{4CD797B9-EC02-4EB2-B504-39A84F7BBD95}" type="presParOf" srcId="{F4857F73-9E9E-4003-BE8E-8466E37CA24D}" destId="{A484647B-A9D0-46C6-A42F-BC7B49512CBA}" srcOrd="6" destOrd="0" presId="urn:microsoft.com/office/officeart/2005/8/layout/hProcess4"/>
    <dgm:cxn modelId="{C1C07D11-9837-4D11-95ED-91F2A85A6C5D}" type="presParOf" srcId="{A484647B-A9D0-46C6-A42F-BC7B49512CBA}" destId="{0BC4A7C1-5E8D-4DDC-93C9-30694DF49184}" srcOrd="0" destOrd="0" presId="urn:microsoft.com/office/officeart/2005/8/layout/hProcess4"/>
    <dgm:cxn modelId="{C47843FC-CA6B-4FFF-90DA-7920C7E382AD}" type="presParOf" srcId="{A484647B-A9D0-46C6-A42F-BC7B49512CBA}" destId="{AF48C2D7-B336-46C4-B6A7-10147D45DBC5}" srcOrd="1" destOrd="0" presId="urn:microsoft.com/office/officeart/2005/8/layout/hProcess4"/>
    <dgm:cxn modelId="{02CB76BD-25DC-4495-A840-E0D2B2B8C0D2}" type="presParOf" srcId="{A484647B-A9D0-46C6-A42F-BC7B49512CBA}" destId="{259C0680-77AF-4A96-B4E8-BCFCB330C323}" srcOrd="2" destOrd="0" presId="urn:microsoft.com/office/officeart/2005/8/layout/hProcess4"/>
    <dgm:cxn modelId="{3AD07029-43BC-4EE4-8838-196805B58F40}" type="presParOf" srcId="{A484647B-A9D0-46C6-A42F-BC7B49512CBA}" destId="{B2DA4B27-24B8-4076-BEF2-40A5E8D49864}" srcOrd="3" destOrd="0" presId="urn:microsoft.com/office/officeart/2005/8/layout/hProcess4"/>
    <dgm:cxn modelId="{82248945-951A-4152-B5E6-A898433F6727}" type="presParOf" srcId="{A484647B-A9D0-46C6-A42F-BC7B49512CBA}" destId="{73DA25AC-93CF-4204-A0BA-88CBC8D000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AD006C-A331-411F-A02C-F1AB2FF20B4A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52F1B1-61C6-46D2-A3CF-79129CDA343A}">
      <dgm:prSet phldrT="[Текст]" custT="1"/>
      <dgm:spPr/>
      <dgm:t>
        <a:bodyPr/>
        <a:lstStyle/>
        <a:p>
          <a:r>
            <a:rPr lang="ru-RU" sz="2400" b="1" dirty="0" smtClean="0"/>
            <a:t>13 приоритетных направлений развития города </a:t>
          </a:r>
          <a:endParaRPr lang="ru-RU" sz="2400" b="1" dirty="0"/>
        </a:p>
      </dgm:t>
    </dgm:pt>
    <dgm:pt modelId="{FDD29719-BF37-43B6-91C2-CF3911D01333}" type="parTrans" cxnId="{84D27675-0093-45E2-B65D-28A200ECB922}">
      <dgm:prSet/>
      <dgm:spPr/>
      <dgm:t>
        <a:bodyPr/>
        <a:lstStyle/>
        <a:p>
          <a:endParaRPr lang="ru-RU"/>
        </a:p>
      </dgm:t>
    </dgm:pt>
    <dgm:pt modelId="{BC087BA0-B073-4E84-9D0D-2FB383BF3E0E}" type="sibTrans" cxnId="{84D27675-0093-45E2-B65D-28A200ECB922}">
      <dgm:prSet/>
      <dgm:spPr/>
      <dgm:t>
        <a:bodyPr/>
        <a:lstStyle/>
        <a:p>
          <a:endParaRPr lang="ru-RU"/>
        </a:p>
      </dgm:t>
    </dgm:pt>
    <dgm:pt modelId="{75A0DEEE-4CC5-4BC3-9C4B-815098328410}" type="pres">
      <dgm:prSet presAssocID="{2CAD006C-A331-411F-A02C-F1AB2FF20B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0C1498-53AE-4948-B71C-8B43BB6AB460}" type="pres">
      <dgm:prSet presAssocID="{7D52F1B1-61C6-46D2-A3CF-79129CDA343A}" presName="root" presStyleCnt="0">
        <dgm:presLayoutVars>
          <dgm:chMax/>
          <dgm:chPref val="4"/>
        </dgm:presLayoutVars>
      </dgm:prSet>
      <dgm:spPr/>
    </dgm:pt>
    <dgm:pt modelId="{7C40B40E-F1E8-4D3E-A962-A12EF367D34B}" type="pres">
      <dgm:prSet presAssocID="{7D52F1B1-61C6-46D2-A3CF-79129CDA343A}" presName="rootComposite" presStyleCnt="0">
        <dgm:presLayoutVars/>
      </dgm:prSet>
      <dgm:spPr/>
    </dgm:pt>
    <dgm:pt modelId="{8EA70389-9783-4BB5-A686-7EB3B3CACFA9}" type="pres">
      <dgm:prSet presAssocID="{7D52F1B1-61C6-46D2-A3CF-79129CDA343A}" presName="rootText" presStyleLbl="node0" presStyleIdx="0" presStyleCnt="1" custScaleY="42328" custLinFactY="-78836" custLinFactNeighborX="-572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9550C4F-011E-4513-8831-009CA45F1E62}" type="pres">
      <dgm:prSet presAssocID="{7D52F1B1-61C6-46D2-A3CF-79129CDA343A}" presName="childShape" presStyleCnt="0">
        <dgm:presLayoutVars>
          <dgm:chMax val="0"/>
          <dgm:chPref val="0"/>
        </dgm:presLayoutVars>
      </dgm:prSet>
      <dgm:spPr/>
    </dgm:pt>
  </dgm:ptLst>
  <dgm:cxnLst>
    <dgm:cxn modelId="{84D27675-0093-45E2-B65D-28A200ECB922}" srcId="{2CAD006C-A331-411F-A02C-F1AB2FF20B4A}" destId="{7D52F1B1-61C6-46D2-A3CF-79129CDA343A}" srcOrd="0" destOrd="0" parTransId="{FDD29719-BF37-43B6-91C2-CF3911D01333}" sibTransId="{BC087BA0-B073-4E84-9D0D-2FB383BF3E0E}"/>
    <dgm:cxn modelId="{8F349337-60FC-468D-9552-5AF8EB052DC5}" type="presOf" srcId="{2CAD006C-A331-411F-A02C-F1AB2FF20B4A}" destId="{75A0DEEE-4CC5-4BC3-9C4B-815098328410}" srcOrd="0" destOrd="0" presId="urn:microsoft.com/office/officeart/2008/layout/PictureAccentList"/>
    <dgm:cxn modelId="{3E399FAC-3989-401D-B269-3B180C7859DE}" type="presOf" srcId="{7D52F1B1-61C6-46D2-A3CF-79129CDA343A}" destId="{8EA70389-9783-4BB5-A686-7EB3B3CACFA9}" srcOrd="0" destOrd="0" presId="urn:microsoft.com/office/officeart/2008/layout/PictureAccentList"/>
    <dgm:cxn modelId="{9C69C47D-8E43-4B2D-92DD-9EB9AA37AE1C}" type="presParOf" srcId="{75A0DEEE-4CC5-4BC3-9C4B-815098328410}" destId="{940C1498-53AE-4948-B71C-8B43BB6AB460}" srcOrd="0" destOrd="0" presId="urn:microsoft.com/office/officeart/2008/layout/PictureAccentList"/>
    <dgm:cxn modelId="{3218308F-41EF-4130-B10F-3144FF1D628B}" type="presParOf" srcId="{940C1498-53AE-4948-B71C-8B43BB6AB460}" destId="{7C40B40E-F1E8-4D3E-A962-A12EF367D34B}" srcOrd="0" destOrd="0" presId="urn:microsoft.com/office/officeart/2008/layout/PictureAccentList"/>
    <dgm:cxn modelId="{43A0F5FD-F23C-426F-84B0-8FDC9C242EC9}" type="presParOf" srcId="{7C40B40E-F1E8-4D3E-A962-A12EF367D34B}" destId="{8EA70389-9783-4BB5-A686-7EB3B3CACFA9}" srcOrd="0" destOrd="0" presId="urn:microsoft.com/office/officeart/2008/layout/PictureAccentList"/>
    <dgm:cxn modelId="{EF7DB0C9-09BC-4E7F-9F17-23A45AA45F3B}" type="presParOf" srcId="{940C1498-53AE-4948-B71C-8B43BB6AB460}" destId="{B9550C4F-011E-4513-8831-009CA45F1E6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62D13-3B4B-4C9C-9012-1E6BDFF145CD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A9920B-AEA1-43DC-BE86-CE7D26C65B9D}">
      <dgm:prSet phldrT="[Текст]" custT="1"/>
      <dgm:spPr/>
      <dgm:t>
        <a:bodyPr/>
        <a:lstStyle/>
        <a:p>
          <a:r>
            <a:rPr lang="ru-RU" sz="1200" b="1" dirty="0" smtClean="0"/>
            <a:t>Повышение инвестиционной привлекательности моногорода</a:t>
          </a:r>
          <a:endParaRPr lang="ru-RU" sz="1200" b="1" dirty="0"/>
        </a:p>
      </dgm:t>
    </dgm:pt>
    <dgm:pt modelId="{5612ABE9-776C-44C0-AD52-859CF5A113C1}" type="parTrans" cxnId="{3F688F80-CA9D-4123-B7CA-F46FDE2168C5}">
      <dgm:prSet/>
      <dgm:spPr/>
      <dgm:t>
        <a:bodyPr/>
        <a:lstStyle/>
        <a:p>
          <a:endParaRPr lang="ru-RU"/>
        </a:p>
      </dgm:t>
    </dgm:pt>
    <dgm:pt modelId="{DFD27386-4E54-4467-A37C-F8E822AC0317}" type="sibTrans" cxnId="{3F688F80-CA9D-4123-B7CA-F46FDE2168C5}">
      <dgm:prSet/>
      <dgm:spPr/>
      <dgm:t>
        <a:bodyPr/>
        <a:lstStyle/>
        <a:p>
          <a:endParaRPr lang="ru-RU"/>
        </a:p>
      </dgm:t>
    </dgm:pt>
    <dgm:pt modelId="{DDD69E5A-EBC9-4060-934B-940A4850B743}">
      <dgm:prSet phldrT="[Текст]" custT="1"/>
      <dgm:spPr/>
      <dgm:t>
        <a:bodyPr/>
        <a:lstStyle/>
        <a:p>
          <a:r>
            <a:rPr lang="ru-RU" sz="1200" b="1" dirty="0" smtClean="0"/>
            <a:t>Повышение эффективности муниципального управления</a:t>
          </a:r>
          <a:endParaRPr lang="ru-RU" sz="1200" b="1" dirty="0"/>
        </a:p>
      </dgm:t>
    </dgm:pt>
    <dgm:pt modelId="{220D4C2B-C9A2-44E4-9CC8-DD9C041126E2}" type="parTrans" cxnId="{BD1FC307-EC13-412A-8CAE-7B6ACF1C451D}">
      <dgm:prSet/>
      <dgm:spPr/>
      <dgm:t>
        <a:bodyPr/>
        <a:lstStyle/>
        <a:p>
          <a:endParaRPr lang="ru-RU"/>
        </a:p>
      </dgm:t>
    </dgm:pt>
    <dgm:pt modelId="{07C48603-EA06-42DC-A03F-22DA7EFD5701}" type="sibTrans" cxnId="{BD1FC307-EC13-412A-8CAE-7B6ACF1C451D}">
      <dgm:prSet/>
      <dgm:spPr/>
      <dgm:t>
        <a:bodyPr/>
        <a:lstStyle/>
        <a:p>
          <a:endParaRPr lang="ru-RU"/>
        </a:p>
      </dgm:t>
    </dgm:pt>
    <dgm:pt modelId="{F96571BA-17C9-496C-9CEC-782573182877}">
      <dgm:prSet phldrT="[Текст]" custT="1"/>
      <dgm:spPr/>
      <dgm:t>
        <a:bodyPr/>
        <a:lstStyle/>
        <a:p>
          <a:r>
            <a:rPr lang="ru-RU" sz="1200" b="1" dirty="0" smtClean="0"/>
            <a:t>Развитие городской среды и благоустройство</a:t>
          </a:r>
          <a:endParaRPr lang="ru-RU" sz="1200" b="1" dirty="0"/>
        </a:p>
      </dgm:t>
    </dgm:pt>
    <dgm:pt modelId="{18C55437-28FA-4BA3-933F-BFB59BE3DC26}" type="parTrans" cxnId="{36CDD2F4-ECDE-4875-9C37-158BC6351046}">
      <dgm:prSet/>
      <dgm:spPr/>
      <dgm:t>
        <a:bodyPr/>
        <a:lstStyle/>
        <a:p>
          <a:endParaRPr lang="ru-RU"/>
        </a:p>
      </dgm:t>
    </dgm:pt>
    <dgm:pt modelId="{4BB3C7F2-84EE-4F27-AE15-D13D823813C2}" type="sibTrans" cxnId="{36CDD2F4-ECDE-4875-9C37-158BC6351046}">
      <dgm:prSet/>
      <dgm:spPr/>
      <dgm:t>
        <a:bodyPr/>
        <a:lstStyle/>
        <a:p>
          <a:endParaRPr lang="ru-RU"/>
        </a:p>
      </dgm:t>
    </dgm:pt>
    <dgm:pt modelId="{AC47DDE9-B7CA-4A11-A407-8E133AAB998F}">
      <dgm:prSet phldrT="[Текст]" custT="1"/>
      <dgm:spPr/>
      <dgm:t>
        <a:bodyPr/>
        <a:lstStyle/>
        <a:p>
          <a:r>
            <a:rPr lang="ru-RU" sz="1200" b="1" dirty="0" smtClean="0"/>
            <a:t>Создание благоприятных условий для развития МСП</a:t>
          </a:r>
          <a:endParaRPr lang="ru-RU" sz="1200" b="1" dirty="0"/>
        </a:p>
      </dgm:t>
    </dgm:pt>
    <dgm:pt modelId="{0237FCC8-67C3-4E4C-95DE-886DC20EAB6E}" type="parTrans" cxnId="{E7A35891-FD75-424F-BF49-8C849F3475CB}">
      <dgm:prSet/>
      <dgm:spPr/>
      <dgm:t>
        <a:bodyPr/>
        <a:lstStyle/>
        <a:p>
          <a:endParaRPr lang="ru-RU"/>
        </a:p>
      </dgm:t>
    </dgm:pt>
    <dgm:pt modelId="{4447E61D-A04A-4A12-A2AD-4FAEE4D1FB13}" type="sibTrans" cxnId="{E7A35891-FD75-424F-BF49-8C849F3475CB}">
      <dgm:prSet/>
      <dgm:spPr/>
      <dgm:t>
        <a:bodyPr/>
        <a:lstStyle/>
        <a:p>
          <a:endParaRPr lang="ru-RU"/>
        </a:p>
      </dgm:t>
    </dgm:pt>
    <dgm:pt modelId="{B06B9F0A-DCAF-4F24-98C2-0CD99483AA66}">
      <dgm:prSet phldrT="[Текст]" custT="1"/>
      <dgm:spPr/>
      <dgm:t>
        <a:bodyPr/>
        <a:lstStyle/>
        <a:p>
          <a:r>
            <a:rPr lang="ru-RU" sz="1200" b="1" dirty="0" smtClean="0"/>
            <a:t>Содействие реализации инвестиционных проектов</a:t>
          </a:r>
          <a:endParaRPr lang="ru-RU" sz="1200" b="1" dirty="0"/>
        </a:p>
      </dgm:t>
    </dgm:pt>
    <dgm:pt modelId="{6AA5CA02-D863-46D0-95F1-5BCB269AE50A}" type="parTrans" cxnId="{34E1A2D2-ECAB-4BB8-B189-CA1A6589EE11}">
      <dgm:prSet/>
      <dgm:spPr/>
      <dgm:t>
        <a:bodyPr/>
        <a:lstStyle/>
        <a:p>
          <a:endParaRPr lang="ru-RU"/>
        </a:p>
      </dgm:t>
    </dgm:pt>
    <dgm:pt modelId="{3AAD0651-6B3E-4D4F-9EB4-F3BD461A3AB8}" type="sibTrans" cxnId="{34E1A2D2-ECAB-4BB8-B189-CA1A6589EE11}">
      <dgm:prSet/>
      <dgm:spPr/>
      <dgm:t>
        <a:bodyPr/>
        <a:lstStyle/>
        <a:p>
          <a:endParaRPr lang="ru-RU"/>
        </a:p>
      </dgm:t>
    </dgm:pt>
    <dgm:pt modelId="{172E4758-9A9C-4DE9-999F-F19E39B8AFD3}">
      <dgm:prSet phldrT="[Текст]" custT="1"/>
      <dgm:spPr/>
      <dgm:t>
        <a:bodyPr/>
        <a:lstStyle/>
        <a:p>
          <a:r>
            <a:rPr lang="ru-RU" sz="1400" b="1" dirty="0" smtClean="0"/>
            <a:t>Развитие образования</a:t>
          </a:r>
          <a:endParaRPr lang="ru-RU" sz="1400" b="1" dirty="0"/>
        </a:p>
      </dgm:t>
    </dgm:pt>
    <dgm:pt modelId="{2A2F035E-AA1F-49CA-BD3C-A5F005DC224F}" type="parTrans" cxnId="{6CA2E0FE-D667-46DD-BFD4-3657F945800E}">
      <dgm:prSet/>
      <dgm:spPr/>
      <dgm:t>
        <a:bodyPr/>
        <a:lstStyle/>
        <a:p>
          <a:endParaRPr lang="ru-RU"/>
        </a:p>
      </dgm:t>
    </dgm:pt>
    <dgm:pt modelId="{6D8EA5C1-BC81-4EA4-9669-9D6FD833E846}" type="sibTrans" cxnId="{6CA2E0FE-D667-46DD-BFD4-3657F945800E}">
      <dgm:prSet/>
      <dgm:spPr/>
      <dgm:t>
        <a:bodyPr/>
        <a:lstStyle/>
        <a:p>
          <a:endParaRPr lang="ru-RU"/>
        </a:p>
      </dgm:t>
    </dgm:pt>
    <dgm:pt modelId="{54D0BFE9-D19F-45B5-ABD4-FB187CE225BB}">
      <dgm:prSet phldrT="[Текст]" custT="1"/>
      <dgm:spPr/>
      <dgm:t>
        <a:bodyPr/>
        <a:lstStyle/>
        <a:p>
          <a:r>
            <a:rPr lang="ru-RU" sz="1200" b="1" dirty="0" smtClean="0"/>
            <a:t>Получение мер государственной поддержки</a:t>
          </a:r>
          <a:endParaRPr lang="ru-RU" sz="1200" b="1" dirty="0"/>
        </a:p>
      </dgm:t>
    </dgm:pt>
    <dgm:pt modelId="{43090B0F-7E4B-49AA-BE23-E7956917B163}" type="parTrans" cxnId="{75D76165-5A54-4A91-9B15-244E2D824147}">
      <dgm:prSet/>
      <dgm:spPr/>
      <dgm:t>
        <a:bodyPr/>
        <a:lstStyle/>
        <a:p>
          <a:endParaRPr lang="ru-RU"/>
        </a:p>
      </dgm:t>
    </dgm:pt>
    <dgm:pt modelId="{911FEEB1-29BC-4D41-9252-8D75BF9EFD98}" type="sibTrans" cxnId="{75D76165-5A54-4A91-9B15-244E2D824147}">
      <dgm:prSet/>
      <dgm:spPr/>
      <dgm:t>
        <a:bodyPr/>
        <a:lstStyle/>
        <a:p>
          <a:endParaRPr lang="ru-RU"/>
        </a:p>
      </dgm:t>
    </dgm:pt>
    <dgm:pt modelId="{D444B216-0118-4254-A43A-7948F60D4F80}" type="pres">
      <dgm:prSet presAssocID="{08962D13-3B4B-4C9C-9012-1E6BDFF14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905BC-4B32-4606-9B1F-F8B5CB14A596}" type="pres">
      <dgm:prSet presAssocID="{8AA9920B-AEA1-43DC-BE86-CE7D26C65B9D}" presName="comp" presStyleCnt="0"/>
      <dgm:spPr/>
    </dgm:pt>
    <dgm:pt modelId="{0180728D-4A50-4C7B-A853-56E7917CF438}" type="pres">
      <dgm:prSet presAssocID="{8AA9920B-AEA1-43DC-BE86-CE7D26C65B9D}" presName="box" presStyleLbl="node1" presStyleIdx="0" presStyleCnt="7" custLinFactNeighborX="-16375" custLinFactNeighborY="-52059"/>
      <dgm:spPr/>
      <dgm:t>
        <a:bodyPr/>
        <a:lstStyle/>
        <a:p>
          <a:endParaRPr lang="ru-RU"/>
        </a:p>
      </dgm:t>
    </dgm:pt>
    <dgm:pt modelId="{B5D6C713-34B7-4599-A8D5-C95FF1FFEBEA}" type="pres">
      <dgm:prSet presAssocID="{8AA9920B-AEA1-43DC-BE86-CE7D26C65B9D}" presName="img" presStyleLbl="fgImgPlace1" presStyleIdx="0" presStyleCnt="7" custScaleX="79977" custScaleY="124999" custLinFactNeighborX="-7742" custLinFactNeighborY="-69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A1C8DCD-2F87-4CAE-991F-8E219D381868}" type="pres">
      <dgm:prSet presAssocID="{8AA9920B-AEA1-43DC-BE86-CE7D26C65B9D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354B4-9AF9-4197-B7AC-D20E37E2EA8C}" type="pres">
      <dgm:prSet presAssocID="{DFD27386-4E54-4467-A37C-F8E822AC0317}" presName="spacer" presStyleCnt="0"/>
      <dgm:spPr/>
    </dgm:pt>
    <dgm:pt modelId="{8A7B556B-803C-4640-B2C1-2B8D17578C3C}" type="pres">
      <dgm:prSet presAssocID="{DDD69E5A-EBC9-4060-934B-940A4850B743}" presName="comp" presStyleCnt="0"/>
      <dgm:spPr/>
    </dgm:pt>
    <dgm:pt modelId="{B4A55E19-5D70-4ACF-BDAC-63C7B8FD0F79}" type="pres">
      <dgm:prSet presAssocID="{DDD69E5A-EBC9-4060-934B-940A4850B743}" presName="box" presStyleLbl="node1" presStyleIdx="1" presStyleCnt="7"/>
      <dgm:spPr/>
      <dgm:t>
        <a:bodyPr/>
        <a:lstStyle/>
        <a:p>
          <a:endParaRPr lang="ru-RU"/>
        </a:p>
      </dgm:t>
    </dgm:pt>
    <dgm:pt modelId="{D67A5C09-E5B8-4804-8205-0D51EF18A9DD}" type="pres">
      <dgm:prSet presAssocID="{DDD69E5A-EBC9-4060-934B-940A4850B743}" presName="img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C098D430-0B5F-42B7-A883-90DE1E199E6B}" type="pres">
      <dgm:prSet presAssocID="{DDD69E5A-EBC9-4060-934B-940A4850B74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D3E35-89E2-4A4A-BE0B-0005A3C8230A}" type="pres">
      <dgm:prSet presAssocID="{07C48603-EA06-42DC-A03F-22DA7EFD5701}" presName="spacer" presStyleCnt="0"/>
      <dgm:spPr/>
    </dgm:pt>
    <dgm:pt modelId="{B5A3ECB8-A6D1-4596-B404-09E4A2583DAD}" type="pres">
      <dgm:prSet presAssocID="{F96571BA-17C9-496C-9CEC-782573182877}" presName="comp" presStyleCnt="0"/>
      <dgm:spPr/>
    </dgm:pt>
    <dgm:pt modelId="{70592D60-DFB5-4D3A-9941-B499051D40FA}" type="pres">
      <dgm:prSet presAssocID="{F96571BA-17C9-496C-9CEC-782573182877}" presName="box" presStyleLbl="node1" presStyleIdx="2" presStyleCnt="7"/>
      <dgm:spPr/>
      <dgm:t>
        <a:bodyPr/>
        <a:lstStyle/>
        <a:p>
          <a:endParaRPr lang="ru-RU"/>
        </a:p>
      </dgm:t>
    </dgm:pt>
    <dgm:pt modelId="{75964BE9-9AF3-40F5-84B1-F9AC332EED52}" type="pres">
      <dgm:prSet presAssocID="{F96571BA-17C9-496C-9CEC-782573182877}" presName="img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F4A4596-59D6-4BB2-9815-18E597364F40}" type="pres">
      <dgm:prSet presAssocID="{F96571BA-17C9-496C-9CEC-78257318287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C3E7-8A32-486F-A746-7EE7C028BF68}" type="pres">
      <dgm:prSet presAssocID="{4BB3C7F2-84EE-4F27-AE15-D13D823813C2}" presName="spacer" presStyleCnt="0"/>
      <dgm:spPr/>
    </dgm:pt>
    <dgm:pt modelId="{8FDF08FC-D884-4008-92E2-E2B069064BBA}" type="pres">
      <dgm:prSet presAssocID="{AC47DDE9-B7CA-4A11-A407-8E133AAB998F}" presName="comp" presStyleCnt="0"/>
      <dgm:spPr/>
    </dgm:pt>
    <dgm:pt modelId="{AF0BB82C-17B5-4C08-85FA-D670BB850828}" type="pres">
      <dgm:prSet presAssocID="{AC47DDE9-B7CA-4A11-A407-8E133AAB998F}" presName="box" presStyleLbl="node1" presStyleIdx="3" presStyleCnt="7"/>
      <dgm:spPr/>
      <dgm:t>
        <a:bodyPr/>
        <a:lstStyle/>
        <a:p>
          <a:endParaRPr lang="ru-RU"/>
        </a:p>
      </dgm:t>
    </dgm:pt>
    <dgm:pt modelId="{E9F07F04-DAB0-4550-9A9F-67B5F357307C}" type="pres">
      <dgm:prSet presAssocID="{AC47DDE9-B7CA-4A11-A407-8E133AAB998F}" presName="img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49D8F8D-CA66-48BB-87F3-24D8C6FC33A6}" type="pres">
      <dgm:prSet presAssocID="{AC47DDE9-B7CA-4A11-A407-8E133AAB998F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C083F-E2B8-4306-8C14-6E7D8CF55C77}" type="pres">
      <dgm:prSet presAssocID="{4447E61D-A04A-4A12-A2AD-4FAEE4D1FB13}" presName="spacer" presStyleCnt="0"/>
      <dgm:spPr/>
    </dgm:pt>
    <dgm:pt modelId="{14BD952E-873E-4152-99BC-319672E27499}" type="pres">
      <dgm:prSet presAssocID="{B06B9F0A-DCAF-4F24-98C2-0CD99483AA66}" presName="comp" presStyleCnt="0"/>
      <dgm:spPr/>
    </dgm:pt>
    <dgm:pt modelId="{FB213015-E3B6-41D4-9D2B-BAA81319BE87}" type="pres">
      <dgm:prSet presAssocID="{B06B9F0A-DCAF-4F24-98C2-0CD99483AA66}" presName="box" presStyleLbl="node1" presStyleIdx="4" presStyleCnt="7"/>
      <dgm:spPr/>
      <dgm:t>
        <a:bodyPr/>
        <a:lstStyle/>
        <a:p>
          <a:endParaRPr lang="ru-RU"/>
        </a:p>
      </dgm:t>
    </dgm:pt>
    <dgm:pt modelId="{23092BE8-411E-42F5-A008-3301425272F3}" type="pres">
      <dgm:prSet presAssocID="{B06B9F0A-DCAF-4F24-98C2-0CD99483AA66}" presName="img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FE74B74B-63F5-40BB-B08E-3B0F7AEA5D5C}" type="pres">
      <dgm:prSet presAssocID="{B06B9F0A-DCAF-4F24-98C2-0CD99483AA6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BD82C-4161-4303-9B02-08418AE59AED}" type="pres">
      <dgm:prSet presAssocID="{3AAD0651-6B3E-4D4F-9EB4-F3BD461A3AB8}" presName="spacer" presStyleCnt="0"/>
      <dgm:spPr/>
    </dgm:pt>
    <dgm:pt modelId="{D0AA1BBB-7D35-4899-B5F1-BA55C5C87B79}" type="pres">
      <dgm:prSet presAssocID="{54D0BFE9-D19F-45B5-ABD4-FB187CE225BB}" presName="comp" presStyleCnt="0"/>
      <dgm:spPr/>
    </dgm:pt>
    <dgm:pt modelId="{04ECDACE-9852-4F4D-95B8-7A9EF6031B9E}" type="pres">
      <dgm:prSet presAssocID="{54D0BFE9-D19F-45B5-ABD4-FB187CE225BB}" presName="box" presStyleLbl="node1" presStyleIdx="5" presStyleCnt="7"/>
      <dgm:spPr/>
      <dgm:t>
        <a:bodyPr/>
        <a:lstStyle/>
        <a:p>
          <a:endParaRPr lang="ru-RU"/>
        </a:p>
      </dgm:t>
    </dgm:pt>
    <dgm:pt modelId="{6EA5B747-5F9C-40CC-B4EC-9B954C8D0776}" type="pres">
      <dgm:prSet presAssocID="{54D0BFE9-D19F-45B5-ABD4-FB187CE225BB}" presName="img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3B44560-0BB1-491F-A97E-AE990DCF94E1}" type="pres">
      <dgm:prSet presAssocID="{54D0BFE9-D19F-45B5-ABD4-FB187CE225B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81236-AFD4-4AF3-9D51-F91BCF374575}" type="pres">
      <dgm:prSet presAssocID="{911FEEB1-29BC-4D41-9252-8D75BF9EFD98}" presName="spacer" presStyleCnt="0"/>
      <dgm:spPr/>
    </dgm:pt>
    <dgm:pt modelId="{51CBDF87-6C2F-471C-8C06-55304D54816B}" type="pres">
      <dgm:prSet presAssocID="{172E4758-9A9C-4DE9-999F-F19E39B8AFD3}" presName="comp" presStyleCnt="0"/>
      <dgm:spPr/>
    </dgm:pt>
    <dgm:pt modelId="{6DA4A6F7-E3DF-4427-B585-18480C2C6D4A}" type="pres">
      <dgm:prSet presAssocID="{172E4758-9A9C-4DE9-999F-F19E39B8AFD3}" presName="box" presStyleLbl="node1" presStyleIdx="6" presStyleCnt="7"/>
      <dgm:spPr/>
      <dgm:t>
        <a:bodyPr/>
        <a:lstStyle/>
        <a:p>
          <a:endParaRPr lang="ru-RU"/>
        </a:p>
      </dgm:t>
    </dgm:pt>
    <dgm:pt modelId="{76074FFC-AC46-4B31-AD3D-57A91066A6BE}" type="pres">
      <dgm:prSet presAssocID="{172E4758-9A9C-4DE9-999F-F19E39B8AFD3}" presName="img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9F82ADBD-F574-4AA2-A0BD-73AE89537DF9}" type="pres">
      <dgm:prSet presAssocID="{172E4758-9A9C-4DE9-999F-F19E39B8AFD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79E55-B97A-406F-B3A5-B292BD2A0AC9}" type="presOf" srcId="{AC47DDE9-B7CA-4A11-A407-8E133AAB998F}" destId="{AF0BB82C-17B5-4C08-85FA-D670BB850828}" srcOrd="0" destOrd="0" presId="urn:microsoft.com/office/officeart/2005/8/layout/vList4"/>
    <dgm:cxn modelId="{937096A9-6636-45B7-91E6-3CBE78A1D860}" type="presOf" srcId="{8AA9920B-AEA1-43DC-BE86-CE7D26C65B9D}" destId="{DA1C8DCD-2F87-4CAE-991F-8E219D381868}" srcOrd="1" destOrd="0" presId="urn:microsoft.com/office/officeart/2005/8/layout/vList4"/>
    <dgm:cxn modelId="{8FE31ACD-01CC-4815-B03B-6F515C350785}" type="presOf" srcId="{DDD69E5A-EBC9-4060-934B-940A4850B743}" destId="{B4A55E19-5D70-4ACF-BDAC-63C7B8FD0F79}" srcOrd="0" destOrd="0" presId="urn:microsoft.com/office/officeart/2005/8/layout/vList4"/>
    <dgm:cxn modelId="{860C4630-CF2F-460B-B331-7619DB70DAF1}" type="presOf" srcId="{8AA9920B-AEA1-43DC-BE86-CE7D26C65B9D}" destId="{0180728D-4A50-4C7B-A853-56E7917CF438}" srcOrd="0" destOrd="0" presId="urn:microsoft.com/office/officeart/2005/8/layout/vList4"/>
    <dgm:cxn modelId="{34E1A2D2-ECAB-4BB8-B189-CA1A6589EE11}" srcId="{08962D13-3B4B-4C9C-9012-1E6BDFF145CD}" destId="{B06B9F0A-DCAF-4F24-98C2-0CD99483AA66}" srcOrd="4" destOrd="0" parTransId="{6AA5CA02-D863-46D0-95F1-5BCB269AE50A}" sibTransId="{3AAD0651-6B3E-4D4F-9EB4-F3BD461A3AB8}"/>
    <dgm:cxn modelId="{5B7715D7-052C-4BC2-A1BD-F15768CBD221}" type="presOf" srcId="{B06B9F0A-DCAF-4F24-98C2-0CD99483AA66}" destId="{FB213015-E3B6-41D4-9D2B-BAA81319BE87}" srcOrd="0" destOrd="0" presId="urn:microsoft.com/office/officeart/2005/8/layout/vList4"/>
    <dgm:cxn modelId="{2D3F0767-BC08-40AC-B083-A4F9C81F253C}" type="presOf" srcId="{B06B9F0A-DCAF-4F24-98C2-0CD99483AA66}" destId="{FE74B74B-63F5-40BB-B08E-3B0F7AEA5D5C}" srcOrd="1" destOrd="0" presId="urn:microsoft.com/office/officeart/2005/8/layout/vList4"/>
    <dgm:cxn modelId="{99B69DEF-38EC-467D-B19B-9D3924C1D3B9}" type="presOf" srcId="{172E4758-9A9C-4DE9-999F-F19E39B8AFD3}" destId="{9F82ADBD-F574-4AA2-A0BD-73AE89537DF9}" srcOrd="1" destOrd="0" presId="urn:microsoft.com/office/officeart/2005/8/layout/vList4"/>
    <dgm:cxn modelId="{F6A7F7FD-3885-4B6A-92EC-FBDCD1E87819}" type="presOf" srcId="{AC47DDE9-B7CA-4A11-A407-8E133AAB998F}" destId="{549D8F8D-CA66-48BB-87F3-24D8C6FC33A6}" srcOrd="1" destOrd="0" presId="urn:microsoft.com/office/officeart/2005/8/layout/vList4"/>
    <dgm:cxn modelId="{863C557E-A6BF-43C1-87D9-09C8431FDB5E}" type="presOf" srcId="{DDD69E5A-EBC9-4060-934B-940A4850B743}" destId="{C098D430-0B5F-42B7-A883-90DE1E199E6B}" srcOrd="1" destOrd="0" presId="urn:microsoft.com/office/officeart/2005/8/layout/vList4"/>
    <dgm:cxn modelId="{3F688F80-CA9D-4123-B7CA-F46FDE2168C5}" srcId="{08962D13-3B4B-4C9C-9012-1E6BDFF145CD}" destId="{8AA9920B-AEA1-43DC-BE86-CE7D26C65B9D}" srcOrd="0" destOrd="0" parTransId="{5612ABE9-776C-44C0-AD52-859CF5A113C1}" sibTransId="{DFD27386-4E54-4467-A37C-F8E822AC0317}"/>
    <dgm:cxn modelId="{6CA2E0FE-D667-46DD-BFD4-3657F945800E}" srcId="{08962D13-3B4B-4C9C-9012-1E6BDFF145CD}" destId="{172E4758-9A9C-4DE9-999F-F19E39B8AFD3}" srcOrd="6" destOrd="0" parTransId="{2A2F035E-AA1F-49CA-BD3C-A5F005DC224F}" sibTransId="{6D8EA5C1-BC81-4EA4-9669-9D6FD833E846}"/>
    <dgm:cxn modelId="{5823E441-A45A-491D-A17B-F895AE4BF8A5}" type="presOf" srcId="{54D0BFE9-D19F-45B5-ABD4-FB187CE225BB}" destId="{03B44560-0BB1-491F-A97E-AE990DCF94E1}" srcOrd="1" destOrd="0" presId="urn:microsoft.com/office/officeart/2005/8/layout/vList4"/>
    <dgm:cxn modelId="{36CDD2F4-ECDE-4875-9C37-158BC6351046}" srcId="{08962D13-3B4B-4C9C-9012-1E6BDFF145CD}" destId="{F96571BA-17C9-496C-9CEC-782573182877}" srcOrd="2" destOrd="0" parTransId="{18C55437-28FA-4BA3-933F-BFB59BE3DC26}" sibTransId="{4BB3C7F2-84EE-4F27-AE15-D13D823813C2}"/>
    <dgm:cxn modelId="{CDBEB9D2-E5F3-4602-BE31-3CAC391A4AC8}" type="presOf" srcId="{F96571BA-17C9-496C-9CEC-782573182877}" destId="{5F4A4596-59D6-4BB2-9815-18E597364F40}" srcOrd="1" destOrd="0" presId="urn:microsoft.com/office/officeart/2005/8/layout/vList4"/>
    <dgm:cxn modelId="{8B584DFF-C452-4604-A6D4-65237FFE89E3}" type="presOf" srcId="{08962D13-3B4B-4C9C-9012-1E6BDFF145CD}" destId="{D444B216-0118-4254-A43A-7948F60D4F80}" srcOrd="0" destOrd="0" presId="urn:microsoft.com/office/officeart/2005/8/layout/vList4"/>
    <dgm:cxn modelId="{8115B2FF-EDDD-4802-B171-25083DA29178}" type="presOf" srcId="{172E4758-9A9C-4DE9-999F-F19E39B8AFD3}" destId="{6DA4A6F7-E3DF-4427-B585-18480C2C6D4A}" srcOrd="0" destOrd="0" presId="urn:microsoft.com/office/officeart/2005/8/layout/vList4"/>
    <dgm:cxn modelId="{D2DDB481-CFFE-486D-92A4-8E5C628BD4A6}" type="presOf" srcId="{54D0BFE9-D19F-45B5-ABD4-FB187CE225BB}" destId="{04ECDACE-9852-4F4D-95B8-7A9EF6031B9E}" srcOrd="0" destOrd="0" presId="urn:microsoft.com/office/officeart/2005/8/layout/vList4"/>
    <dgm:cxn modelId="{75D76165-5A54-4A91-9B15-244E2D824147}" srcId="{08962D13-3B4B-4C9C-9012-1E6BDFF145CD}" destId="{54D0BFE9-D19F-45B5-ABD4-FB187CE225BB}" srcOrd="5" destOrd="0" parTransId="{43090B0F-7E4B-49AA-BE23-E7956917B163}" sibTransId="{911FEEB1-29BC-4D41-9252-8D75BF9EFD98}"/>
    <dgm:cxn modelId="{BD1FC307-EC13-412A-8CAE-7B6ACF1C451D}" srcId="{08962D13-3B4B-4C9C-9012-1E6BDFF145CD}" destId="{DDD69E5A-EBC9-4060-934B-940A4850B743}" srcOrd="1" destOrd="0" parTransId="{220D4C2B-C9A2-44E4-9CC8-DD9C041126E2}" sibTransId="{07C48603-EA06-42DC-A03F-22DA7EFD5701}"/>
    <dgm:cxn modelId="{E7A35891-FD75-424F-BF49-8C849F3475CB}" srcId="{08962D13-3B4B-4C9C-9012-1E6BDFF145CD}" destId="{AC47DDE9-B7CA-4A11-A407-8E133AAB998F}" srcOrd="3" destOrd="0" parTransId="{0237FCC8-67C3-4E4C-95DE-886DC20EAB6E}" sibTransId="{4447E61D-A04A-4A12-A2AD-4FAEE4D1FB13}"/>
    <dgm:cxn modelId="{5DF57DCF-6531-4F3D-8A07-AD14BC8C67B9}" type="presOf" srcId="{F96571BA-17C9-496C-9CEC-782573182877}" destId="{70592D60-DFB5-4D3A-9941-B499051D40FA}" srcOrd="0" destOrd="0" presId="urn:microsoft.com/office/officeart/2005/8/layout/vList4"/>
    <dgm:cxn modelId="{E2E04063-D456-44B8-B9F1-970451CA3B3E}" type="presParOf" srcId="{D444B216-0118-4254-A43A-7948F60D4F80}" destId="{75A905BC-4B32-4606-9B1F-F8B5CB14A596}" srcOrd="0" destOrd="0" presId="urn:microsoft.com/office/officeart/2005/8/layout/vList4"/>
    <dgm:cxn modelId="{7DCE5CFE-E06B-4253-9CA8-8B8BFF19D481}" type="presParOf" srcId="{75A905BC-4B32-4606-9B1F-F8B5CB14A596}" destId="{0180728D-4A50-4C7B-A853-56E7917CF438}" srcOrd="0" destOrd="0" presId="urn:microsoft.com/office/officeart/2005/8/layout/vList4"/>
    <dgm:cxn modelId="{257DF13F-86EE-424C-B442-2BDCFAFA6778}" type="presParOf" srcId="{75A905BC-4B32-4606-9B1F-F8B5CB14A596}" destId="{B5D6C713-34B7-4599-A8D5-C95FF1FFEBEA}" srcOrd="1" destOrd="0" presId="urn:microsoft.com/office/officeart/2005/8/layout/vList4"/>
    <dgm:cxn modelId="{DA2576B9-7CF2-4742-AB60-1662F295E89E}" type="presParOf" srcId="{75A905BC-4B32-4606-9B1F-F8B5CB14A596}" destId="{DA1C8DCD-2F87-4CAE-991F-8E219D381868}" srcOrd="2" destOrd="0" presId="urn:microsoft.com/office/officeart/2005/8/layout/vList4"/>
    <dgm:cxn modelId="{FEEE8236-B2AC-48F8-88BB-742126779FB2}" type="presParOf" srcId="{D444B216-0118-4254-A43A-7948F60D4F80}" destId="{198354B4-9AF9-4197-B7AC-D20E37E2EA8C}" srcOrd="1" destOrd="0" presId="urn:microsoft.com/office/officeart/2005/8/layout/vList4"/>
    <dgm:cxn modelId="{94E9585F-9225-4D3F-8CAA-4B6C85E54798}" type="presParOf" srcId="{D444B216-0118-4254-A43A-7948F60D4F80}" destId="{8A7B556B-803C-4640-B2C1-2B8D17578C3C}" srcOrd="2" destOrd="0" presId="urn:microsoft.com/office/officeart/2005/8/layout/vList4"/>
    <dgm:cxn modelId="{B75C78F2-121A-4925-B8C2-DE8223DE804F}" type="presParOf" srcId="{8A7B556B-803C-4640-B2C1-2B8D17578C3C}" destId="{B4A55E19-5D70-4ACF-BDAC-63C7B8FD0F79}" srcOrd="0" destOrd="0" presId="urn:microsoft.com/office/officeart/2005/8/layout/vList4"/>
    <dgm:cxn modelId="{AB26DFE0-69CA-4539-873A-2B8065FE75A3}" type="presParOf" srcId="{8A7B556B-803C-4640-B2C1-2B8D17578C3C}" destId="{D67A5C09-E5B8-4804-8205-0D51EF18A9DD}" srcOrd="1" destOrd="0" presId="urn:microsoft.com/office/officeart/2005/8/layout/vList4"/>
    <dgm:cxn modelId="{1BCBDED6-A8E3-4028-9668-1770201651CC}" type="presParOf" srcId="{8A7B556B-803C-4640-B2C1-2B8D17578C3C}" destId="{C098D430-0B5F-42B7-A883-90DE1E199E6B}" srcOrd="2" destOrd="0" presId="urn:microsoft.com/office/officeart/2005/8/layout/vList4"/>
    <dgm:cxn modelId="{99C893E5-4C49-46FD-8626-F91153096821}" type="presParOf" srcId="{D444B216-0118-4254-A43A-7948F60D4F80}" destId="{AA9D3E35-89E2-4A4A-BE0B-0005A3C8230A}" srcOrd="3" destOrd="0" presId="urn:microsoft.com/office/officeart/2005/8/layout/vList4"/>
    <dgm:cxn modelId="{A8AB0BF9-C831-45ED-B704-35C156979C9D}" type="presParOf" srcId="{D444B216-0118-4254-A43A-7948F60D4F80}" destId="{B5A3ECB8-A6D1-4596-B404-09E4A2583DAD}" srcOrd="4" destOrd="0" presId="urn:microsoft.com/office/officeart/2005/8/layout/vList4"/>
    <dgm:cxn modelId="{335FACCD-8D75-45A7-B1F0-7A2736F6553B}" type="presParOf" srcId="{B5A3ECB8-A6D1-4596-B404-09E4A2583DAD}" destId="{70592D60-DFB5-4D3A-9941-B499051D40FA}" srcOrd="0" destOrd="0" presId="urn:microsoft.com/office/officeart/2005/8/layout/vList4"/>
    <dgm:cxn modelId="{0BA30448-6961-4E1F-A7F8-BE632B8C4E7C}" type="presParOf" srcId="{B5A3ECB8-A6D1-4596-B404-09E4A2583DAD}" destId="{75964BE9-9AF3-40F5-84B1-F9AC332EED52}" srcOrd="1" destOrd="0" presId="urn:microsoft.com/office/officeart/2005/8/layout/vList4"/>
    <dgm:cxn modelId="{057F76F7-DEED-4AB1-A2AB-039554FA07AC}" type="presParOf" srcId="{B5A3ECB8-A6D1-4596-B404-09E4A2583DAD}" destId="{5F4A4596-59D6-4BB2-9815-18E597364F40}" srcOrd="2" destOrd="0" presId="urn:microsoft.com/office/officeart/2005/8/layout/vList4"/>
    <dgm:cxn modelId="{15814A34-1622-4F48-B21C-D7441CCC96C0}" type="presParOf" srcId="{D444B216-0118-4254-A43A-7948F60D4F80}" destId="{11E6C3E7-8A32-486F-A746-7EE7C028BF68}" srcOrd="5" destOrd="0" presId="urn:microsoft.com/office/officeart/2005/8/layout/vList4"/>
    <dgm:cxn modelId="{2F9E7659-086C-44A3-B474-698351C4A40F}" type="presParOf" srcId="{D444B216-0118-4254-A43A-7948F60D4F80}" destId="{8FDF08FC-D884-4008-92E2-E2B069064BBA}" srcOrd="6" destOrd="0" presId="urn:microsoft.com/office/officeart/2005/8/layout/vList4"/>
    <dgm:cxn modelId="{25AF340E-A91D-4D29-8AE3-A01F4320674F}" type="presParOf" srcId="{8FDF08FC-D884-4008-92E2-E2B069064BBA}" destId="{AF0BB82C-17B5-4C08-85FA-D670BB850828}" srcOrd="0" destOrd="0" presId="urn:microsoft.com/office/officeart/2005/8/layout/vList4"/>
    <dgm:cxn modelId="{7660F8CA-B617-4BEF-9AC9-D5DB91BBE495}" type="presParOf" srcId="{8FDF08FC-D884-4008-92E2-E2B069064BBA}" destId="{E9F07F04-DAB0-4550-9A9F-67B5F357307C}" srcOrd="1" destOrd="0" presId="urn:microsoft.com/office/officeart/2005/8/layout/vList4"/>
    <dgm:cxn modelId="{F1A70427-4441-4FD2-ABBF-4B85AAC2DAA9}" type="presParOf" srcId="{8FDF08FC-D884-4008-92E2-E2B069064BBA}" destId="{549D8F8D-CA66-48BB-87F3-24D8C6FC33A6}" srcOrd="2" destOrd="0" presId="urn:microsoft.com/office/officeart/2005/8/layout/vList4"/>
    <dgm:cxn modelId="{3561EC43-616A-496B-81F2-4A16A09FE738}" type="presParOf" srcId="{D444B216-0118-4254-A43A-7948F60D4F80}" destId="{674C083F-E2B8-4306-8C14-6E7D8CF55C77}" srcOrd="7" destOrd="0" presId="urn:microsoft.com/office/officeart/2005/8/layout/vList4"/>
    <dgm:cxn modelId="{A4A02F1C-B438-4FBF-9454-C78993027619}" type="presParOf" srcId="{D444B216-0118-4254-A43A-7948F60D4F80}" destId="{14BD952E-873E-4152-99BC-319672E27499}" srcOrd="8" destOrd="0" presId="urn:microsoft.com/office/officeart/2005/8/layout/vList4"/>
    <dgm:cxn modelId="{77BE3856-37C4-4F68-A6DE-C5DDFF4E9093}" type="presParOf" srcId="{14BD952E-873E-4152-99BC-319672E27499}" destId="{FB213015-E3B6-41D4-9D2B-BAA81319BE87}" srcOrd="0" destOrd="0" presId="urn:microsoft.com/office/officeart/2005/8/layout/vList4"/>
    <dgm:cxn modelId="{AFC15B0C-A636-47FB-9146-16684DD645BE}" type="presParOf" srcId="{14BD952E-873E-4152-99BC-319672E27499}" destId="{23092BE8-411E-42F5-A008-3301425272F3}" srcOrd="1" destOrd="0" presId="urn:microsoft.com/office/officeart/2005/8/layout/vList4"/>
    <dgm:cxn modelId="{DB121264-7ADA-435D-92DB-DCE438DD5DE1}" type="presParOf" srcId="{14BD952E-873E-4152-99BC-319672E27499}" destId="{FE74B74B-63F5-40BB-B08E-3B0F7AEA5D5C}" srcOrd="2" destOrd="0" presId="urn:microsoft.com/office/officeart/2005/8/layout/vList4"/>
    <dgm:cxn modelId="{76837E6F-636E-4DC0-A3A1-6F3CF80296B6}" type="presParOf" srcId="{D444B216-0118-4254-A43A-7948F60D4F80}" destId="{F6BBD82C-4161-4303-9B02-08418AE59AED}" srcOrd="9" destOrd="0" presId="urn:microsoft.com/office/officeart/2005/8/layout/vList4"/>
    <dgm:cxn modelId="{852C0B3D-2282-4430-92E4-356887AAF1FB}" type="presParOf" srcId="{D444B216-0118-4254-A43A-7948F60D4F80}" destId="{D0AA1BBB-7D35-4899-B5F1-BA55C5C87B79}" srcOrd="10" destOrd="0" presId="urn:microsoft.com/office/officeart/2005/8/layout/vList4"/>
    <dgm:cxn modelId="{236F5E43-E3CC-4512-B7D3-338F12E06C42}" type="presParOf" srcId="{D0AA1BBB-7D35-4899-B5F1-BA55C5C87B79}" destId="{04ECDACE-9852-4F4D-95B8-7A9EF6031B9E}" srcOrd="0" destOrd="0" presId="urn:microsoft.com/office/officeart/2005/8/layout/vList4"/>
    <dgm:cxn modelId="{EAE3C5A5-A953-4EC1-8D11-128F81CE993B}" type="presParOf" srcId="{D0AA1BBB-7D35-4899-B5F1-BA55C5C87B79}" destId="{6EA5B747-5F9C-40CC-B4EC-9B954C8D0776}" srcOrd="1" destOrd="0" presId="urn:microsoft.com/office/officeart/2005/8/layout/vList4"/>
    <dgm:cxn modelId="{BD8212CC-F643-448E-B640-923D0497611B}" type="presParOf" srcId="{D0AA1BBB-7D35-4899-B5F1-BA55C5C87B79}" destId="{03B44560-0BB1-491F-A97E-AE990DCF94E1}" srcOrd="2" destOrd="0" presId="urn:microsoft.com/office/officeart/2005/8/layout/vList4"/>
    <dgm:cxn modelId="{30E6529F-37FE-4770-A859-5A06A78E6A2F}" type="presParOf" srcId="{D444B216-0118-4254-A43A-7948F60D4F80}" destId="{77E81236-AFD4-4AF3-9D51-F91BCF374575}" srcOrd="11" destOrd="0" presId="urn:microsoft.com/office/officeart/2005/8/layout/vList4"/>
    <dgm:cxn modelId="{7540C2FA-6717-4ED8-9AF5-769C8F37652B}" type="presParOf" srcId="{D444B216-0118-4254-A43A-7948F60D4F80}" destId="{51CBDF87-6C2F-471C-8C06-55304D54816B}" srcOrd="12" destOrd="0" presId="urn:microsoft.com/office/officeart/2005/8/layout/vList4"/>
    <dgm:cxn modelId="{A11DBC1B-6360-46C5-9C67-2ADE9AB8BB4C}" type="presParOf" srcId="{51CBDF87-6C2F-471C-8C06-55304D54816B}" destId="{6DA4A6F7-E3DF-4427-B585-18480C2C6D4A}" srcOrd="0" destOrd="0" presId="urn:microsoft.com/office/officeart/2005/8/layout/vList4"/>
    <dgm:cxn modelId="{C12917AA-302E-4940-AB92-B1B6A7DFC459}" type="presParOf" srcId="{51CBDF87-6C2F-471C-8C06-55304D54816B}" destId="{76074FFC-AC46-4B31-AD3D-57A91066A6BE}" srcOrd="1" destOrd="0" presId="urn:microsoft.com/office/officeart/2005/8/layout/vList4"/>
    <dgm:cxn modelId="{B3C85FA8-E4BD-4080-8605-4F9832F56B83}" type="presParOf" srcId="{51CBDF87-6C2F-471C-8C06-55304D54816B}" destId="{9F82ADBD-F574-4AA2-A0BD-73AE89537D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962D13-3B4B-4C9C-9012-1E6BDFF145CD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A9920B-AEA1-43DC-BE86-CE7D26C65B9D}">
      <dgm:prSet phldrT="[Текст]" custT="1"/>
      <dgm:spPr/>
      <dgm:t>
        <a:bodyPr/>
        <a:lstStyle/>
        <a:p>
          <a:r>
            <a:rPr lang="ru-RU" sz="1200" b="1" dirty="0" smtClean="0"/>
            <a:t>Развитие промышленности</a:t>
          </a:r>
          <a:endParaRPr lang="ru-RU" sz="1200" b="1" dirty="0"/>
        </a:p>
      </dgm:t>
    </dgm:pt>
    <dgm:pt modelId="{5612ABE9-776C-44C0-AD52-859CF5A113C1}" type="parTrans" cxnId="{3F688F80-CA9D-4123-B7CA-F46FDE2168C5}">
      <dgm:prSet/>
      <dgm:spPr/>
      <dgm:t>
        <a:bodyPr/>
        <a:lstStyle/>
        <a:p>
          <a:endParaRPr lang="ru-RU"/>
        </a:p>
      </dgm:t>
    </dgm:pt>
    <dgm:pt modelId="{DFD27386-4E54-4467-A37C-F8E822AC0317}" type="sibTrans" cxnId="{3F688F80-CA9D-4123-B7CA-F46FDE2168C5}">
      <dgm:prSet/>
      <dgm:spPr/>
      <dgm:t>
        <a:bodyPr/>
        <a:lstStyle/>
        <a:p>
          <a:endParaRPr lang="ru-RU"/>
        </a:p>
      </dgm:t>
    </dgm:pt>
    <dgm:pt modelId="{DDD69E5A-EBC9-4060-934B-940A4850B743}">
      <dgm:prSet phldrT="[Текст]" custT="1"/>
      <dgm:spPr/>
      <dgm:t>
        <a:bodyPr/>
        <a:lstStyle/>
        <a:p>
          <a:r>
            <a:rPr lang="ru-RU" sz="1200" b="1" dirty="0" smtClean="0"/>
            <a:t>Развитие объектов транспортной инфраструктуры</a:t>
          </a:r>
          <a:endParaRPr lang="ru-RU" sz="1200" b="1" dirty="0"/>
        </a:p>
      </dgm:t>
    </dgm:pt>
    <dgm:pt modelId="{220D4C2B-C9A2-44E4-9CC8-DD9C041126E2}" type="parTrans" cxnId="{BD1FC307-EC13-412A-8CAE-7B6ACF1C451D}">
      <dgm:prSet/>
      <dgm:spPr/>
      <dgm:t>
        <a:bodyPr/>
        <a:lstStyle/>
        <a:p>
          <a:endParaRPr lang="ru-RU"/>
        </a:p>
      </dgm:t>
    </dgm:pt>
    <dgm:pt modelId="{07C48603-EA06-42DC-A03F-22DA7EFD5701}" type="sibTrans" cxnId="{BD1FC307-EC13-412A-8CAE-7B6ACF1C451D}">
      <dgm:prSet/>
      <dgm:spPr/>
      <dgm:t>
        <a:bodyPr/>
        <a:lstStyle/>
        <a:p>
          <a:endParaRPr lang="ru-RU"/>
        </a:p>
      </dgm:t>
    </dgm:pt>
    <dgm:pt modelId="{F96571BA-17C9-496C-9CEC-782573182877}">
      <dgm:prSet phldrT="[Текст]" custT="1"/>
      <dgm:spPr/>
      <dgm:t>
        <a:bodyPr/>
        <a:lstStyle/>
        <a:p>
          <a:r>
            <a:rPr lang="ru-RU" sz="1200" b="1" dirty="0" smtClean="0"/>
            <a:t>Развитие коммунальной инфраструктуры</a:t>
          </a:r>
          <a:endParaRPr lang="ru-RU" sz="1200" b="1" dirty="0"/>
        </a:p>
      </dgm:t>
    </dgm:pt>
    <dgm:pt modelId="{18C55437-28FA-4BA3-933F-BFB59BE3DC26}" type="parTrans" cxnId="{36CDD2F4-ECDE-4875-9C37-158BC6351046}">
      <dgm:prSet/>
      <dgm:spPr/>
      <dgm:t>
        <a:bodyPr/>
        <a:lstStyle/>
        <a:p>
          <a:endParaRPr lang="ru-RU"/>
        </a:p>
      </dgm:t>
    </dgm:pt>
    <dgm:pt modelId="{4BB3C7F2-84EE-4F27-AE15-D13D823813C2}" type="sibTrans" cxnId="{36CDD2F4-ECDE-4875-9C37-158BC6351046}">
      <dgm:prSet/>
      <dgm:spPr/>
      <dgm:t>
        <a:bodyPr/>
        <a:lstStyle/>
        <a:p>
          <a:endParaRPr lang="ru-RU"/>
        </a:p>
      </dgm:t>
    </dgm:pt>
    <dgm:pt modelId="{AC47DDE9-B7CA-4A11-A407-8E133AAB998F}">
      <dgm:prSet phldrT="[Текст]" custT="1"/>
      <dgm:spPr/>
      <dgm:t>
        <a:bodyPr/>
        <a:lstStyle/>
        <a:p>
          <a:r>
            <a:rPr lang="ru-RU" sz="1200" b="1" dirty="0" smtClean="0"/>
            <a:t>Развитие физической культуры и спорта</a:t>
          </a:r>
          <a:endParaRPr lang="ru-RU" sz="1200" b="1" dirty="0"/>
        </a:p>
      </dgm:t>
    </dgm:pt>
    <dgm:pt modelId="{0237FCC8-67C3-4E4C-95DE-886DC20EAB6E}" type="parTrans" cxnId="{E7A35891-FD75-424F-BF49-8C849F3475CB}">
      <dgm:prSet/>
      <dgm:spPr/>
      <dgm:t>
        <a:bodyPr/>
        <a:lstStyle/>
        <a:p>
          <a:endParaRPr lang="ru-RU"/>
        </a:p>
      </dgm:t>
    </dgm:pt>
    <dgm:pt modelId="{4447E61D-A04A-4A12-A2AD-4FAEE4D1FB13}" type="sibTrans" cxnId="{E7A35891-FD75-424F-BF49-8C849F3475CB}">
      <dgm:prSet/>
      <dgm:spPr/>
      <dgm:t>
        <a:bodyPr/>
        <a:lstStyle/>
        <a:p>
          <a:endParaRPr lang="ru-RU"/>
        </a:p>
      </dgm:t>
    </dgm:pt>
    <dgm:pt modelId="{B06B9F0A-DCAF-4F24-98C2-0CD99483AA66}">
      <dgm:prSet phldrT="[Текст]" custT="1"/>
      <dgm:spPr/>
      <dgm:t>
        <a:bodyPr/>
        <a:lstStyle/>
        <a:p>
          <a:r>
            <a:rPr lang="ru-RU" sz="1200" b="1" dirty="0" smtClean="0"/>
            <a:t>Экологическое развитие</a:t>
          </a:r>
          <a:endParaRPr lang="ru-RU" sz="1200" b="1" dirty="0"/>
        </a:p>
      </dgm:t>
    </dgm:pt>
    <dgm:pt modelId="{6AA5CA02-D863-46D0-95F1-5BCB269AE50A}" type="parTrans" cxnId="{34E1A2D2-ECAB-4BB8-B189-CA1A6589EE11}">
      <dgm:prSet/>
      <dgm:spPr/>
      <dgm:t>
        <a:bodyPr/>
        <a:lstStyle/>
        <a:p>
          <a:endParaRPr lang="ru-RU"/>
        </a:p>
      </dgm:t>
    </dgm:pt>
    <dgm:pt modelId="{3AAD0651-6B3E-4D4F-9EB4-F3BD461A3AB8}" type="sibTrans" cxnId="{34E1A2D2-ECAB-4BB8-B189-CA1A6589EE11}">
      <dgm:prSet/>
      <dgm:spPr/>
      <dgm:t>
        <a:bodyPr/>
        <a:lstStyle/>
        <a:p>
          <a:endParaRPr lang="ru-RU"/>
        </a:p>
      </dgm:t>
    </dgm:pt>
    <dgm:pt modelId="{172E4758-9A9C-4DE9-999F-F19E39B8AFD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/>
            <a:t>Всего по программе: 33 проекта</a:t>
          </a:r>
          <a:endParaRPr lang="ru-RU" sz="1400" b="1" dirty="0"/>
        </a:p>
      </dgm:t>
    </dgm:pt>
    <dgm:pt modelId="{2A2F035E-AA1F-49CA-BD3C-A5F005DC224F}" type="parTrans" cxnId="{6CA2E0FE-D667-46DD-BFD4-3657F945800E}">
      <dgm:prSet/>
      <dgm:spPr/>
      <dgm:t>
        <a:bodyPr/>
        <a:lstStyle/>
        <a:p>
          <a:endParaRPr lang="ru-RU"/>
        </a:p>
      </dgm:t>
    </dgm:pt>
    <dgm:pt modelId="{6D8EA5C1-BC81-4EA4-9669-9D6FD833E846}" type="sibTrans" cxnId="{6CA2E0FE-D667-46DD-BFD4-3657F945800E}">
      <dgm:prSet/>
      <dgm:spPr/>
      <dgm:t>
        <a:bodyPr/>
        <a:lstStyle/>
        <a:p>
          <a:endParaRPr lang="ru-RU"/>
        </a:p>
      </dgm:t>
    </dgm:pt>
    <dgm:pt modelId="{54D0BFE9-D19F-45B5-ABD4-FB187CE225BB}">
      <dgm:prSet phldrT="[Текст]" custT="1"/>
      <dgm:spPr/>
      <dgm:t>
        <a:bodyPr/>
        <a:lstStyle/>
        <a:p>
          <a:r>
            <a:rPr lang="ru-RU" sz="1200" b="1" dirty="0" smtClean="0"/>
            <a:t>Развитие туризма</a:t>
          </a:r>
          <a:endParaRPr lang="ru-RU" sz="1200" b="1" dirty="0"/>
        </a:p>
      </dgm:t>
    </dgm:pt>
    <dgm:pt modelId="{43090B0F-7E4B-49AA-BE23-E7956917B163}" type="parTrans" cxnId="{75D76165-5A54-4A91-9B15-244E2D824147}">
      <dgm:prSet/>
      <dgm:spPr/>
      <dgm:t>
        <a:bodyPr/>
        <a:lstStyle/>
        <a:p>
          <a:endParaRPr lang="ru-RU"/>
        </a:p>
      </dgm:t>
    </dgm:pt>
    <dgm:pt modelId="{911FEEB1-29BC-4D41-9252-8D75BF9EFD98}" type="sibTrans" cxnId="{75D76165-5A54-4A91-9B15-244E2D824147}">
      <dgm:prSet/>
      <dgm:spPr/>
      <dgm:t>
        <a:bodyPr/>
        <a:lstStyle/>
        <a:p>
          <a:endParaRPr lang="ru-RU"/>
        </a:p>
      </dgm:t>
    </dgm:pt>
    <dgm:pt modelId="{D444B216-0118-4254-A43A-7948F60D4F80}" type="pres">
      <dgm:prSet presAssocID="{08962D13-3B4B-4C9C-9012-1E6BDFF14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905BC-4B32-4606-9B1F-F8B5CB14A596}" type="pres">
      <dgm:prSet presAssocID="{8AA9920B-AEA1-43DC-BE86-CE7D26C65B9D}" presName="comp" presStyleCnt="0"/>
      <dgm:spPr/>
    </dgm:pt>
    <dgm:pt modelId="{0180728D-4A50-4C7B-A853-56E7917CF438}" type="pres">
      <dgm:prSet presAssocID="{8AA9920B-AEA1-43DC-BE86-CE7D26C65B9D}" presName="box" presStyleLbl="node1" presStyleIdx="0" presStyleCnt="7" custLinFactNeighborX="-16375" custLinFactNeighborY="-52059"/>
      <dgm:spPr/>
      <dgm:t>
        <a:bodyPr/>
        <a:lstStyle/>
        <a:p>
          <a:endParaRPr lang="ru-RU"/>
        </a:p>
      </dgm:t>
    </dgm:pt>
    <dgm:pt modelId="{B5D6C713-34B7-4599-A8D5-C95FF1FFEBEA}" type="pres">
      <dgm:prSet presAssocID="{8AA9920B-AEA1-43DC-BE86-CE7D26C65B9D}" presName="img" presStyleLbl="fgImgPlace1" presStyleIdx="0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A1C8DCD-2F87-4CAE-991F-8E219D381868}" type="pres">
      <dgm:prSet presAssocID="{8AA9920B-AEA1-43DC-BE86-CE7D26C65B9D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354B4-9AF9-4197-B7AC-D20E37E2EA8C}" type="pres">
      <dgm:prSet presAssocID="{DFD27386-4E54-4467-A37C-F8E822AC0317}" presName="spacer" presStyleCnt="0"/>
      <dgm:spPr/>
    </dgm:pt>
    <dgm:pt modelId="{8A7B556B-803C-4640-B2C1-2B8D17578C3C}" type="pres">
      <dgm:prSet presAssocID="{DDD69E5A-EBC9-4060-934B-940A4850B743}" presName="comp" presStyleCnt="0"/>
      <dgm:spPr/>
    </dgm:pt>
    <dgm:pt modelId="{B4A55E19-5D70-4ACF-BDAC-63C7B8FD0F79}" type="pres">
      <dgm:prSet presAssocID="{DDD69E5A-EBC9-4060-934B-940A4850B743}" presName="box" presStyleLbl="node1" presStyleIdx="1" presStyleCnt="7"/>
      <dgm:spPr/>
      <dgm:t>
        <a:bodyPr/>
        <a:lstStyle/>
        <a:p>
          <a:endParaRPr lang="ru-RU"/>
        </a:p>
      </dgm:t>
    </dgm:pt>
    <dgm:pt modelId="{D67A5C09-E5B8-4804-8205-0D51EF18A9DD}" type="pres">
      <dgm:prSet presAssocID="{DDD69E5A-EBC9-4060-934B-940A4850B743}" presName="img" presStyleLbl="fgImgPlac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C098D430-0B5F-42B7-A883-90DE1E199E6B}" type="pres">
      <dgm:prSet presAssocID="{DDD69E5A-EBC9-4060-934B-940A4850B74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D3E35-89E2-4A4A-BE0B-0005A3C8230A}" type="pres">
      <dgm:prSet presAssocID="{07C48603-EA06-42DC-A03F-22DA7EFD5701}" presName="spacer" presStyleCnt="0"/>
      <dgm:spPr/>
    </dgm:pt>
    <dgm:pt modelId="{B5A3ECB8-A6D1-4596-B404-09E4A2583DAD}" type="pres">
      <dgm:prSet presAssocID="{F96571BA-17C9-496C-9CEC-782573182877}" presName="comp" presStyleCnt="0"/>
      <dgm:spPr/>
    </dgm:pt>
    <dgm:pt modelId="{70592D60-DFB5-4D3A-9941-B499051D40FA}" type="pres">
      <dgm:prSet presAssocID="{F96571BA-17C9-496C-9CEC-782573182877}" presName="box" presStyleLbl="node1" presStyleIdx="2" presStyleCnt="7"/>
      <dgm:spPr/>
      <dgm:t>
        <a:bodyPr/>
        <a:lstStyle/>
        <a:p>
          <a:endParaRPr lang="ru-RU"/>
        </a:p>
      </dgm:t>
    </dgm:pt>
    <dgm:pt modelId="{75964BE9-9AF3-40F5-84B1-F9AC332EED52}" type="pres">
      <dgm:prSet presAssocID="{F96571BA-17C9-496C-9CEC-782573182877}" presName="img" presStyleLbl="fgImgPlace1" presStyleIdx="2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5F4A4596-59D6-4BB2-9815-18E597364F40}" type="pres">
      <dgm:prSet presAssocID="{F96571BA-17C9-496C-9CEC-78257318287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C3E7-8A32-486F-A746-7EE7C028BF68}" type="pres">
      <dgm:prSet presAssocID="{4BB3C7F2-84EE-4F27-AE15-D13D823813C2}" presName="spacer" presStyleCnt="0"/>
      <dgm:spPr/>
    </dgm:pt>
    <dgm:pt modelId="{8FDF08FC-D884-4008-92E2-E2B069064BBA}" type="pres">
      <dgm:prSet presAssocID="{AC47DDE9-B7CA-4A11-A407-8E133AAB998F}" presName="comp" presStyleCnt="0"/>
      <dgm:spPr/>
    </dgm:pt>
    <dgm:pt modelId="{AF0BB82C-17B5-4C08-85FA-D670BB850828}" type="pres">
      <dgm:prSet presAssocID="{AC47DDE9-B7CA-4A11-A407-8E133AAB998F}" presName="box" presStyleLbl="node1" presStyleIdx="3" presStyleCnt="7"/>
      <dgm:spPr/>
      <dgm:t>
        <a:bodyPr/>
        <a:lstStyle/>
        <a:p>
          <a:endParaRPr lang="ru-RU"/>
        </a:p>
      </dgm:t>
    </dgm:pt>
    <dgm:pt modelId="{E9F07F04-DAB0-4550-9A9F-67B5F357307C}" type="pres">
      <dgm:prSet presAssocID="{AC47DDE9-B7CA-4A11-A407-8E133AAB998F}" presName="img" presStyleLbl="fgImgPlace1" presStyleIdx="3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49D8F8D-CA66-48BB-87F3-24D8C6FC33A6}" type="pres">
      <dgm:prSet presAssocID="{AC47DDE9-B7CA-4A11-A407-8E133AAB998F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C083F-E2B8-4306-8C14-6E7D8CF55C77}" type="pres">
      <dgm:prSet presAssocID="{4447E61D-A04A-4A12-A2AD-4FAEE4D1FB13}" presName="spacer" presStyleCnt="0"/>
      <dgm:spPr/>
    </dgm:pt>
    <dgm:pt modelId="{14BD952E-873E-4152-99BC-319672E27499}" type="pres">
      <dgm:prSet presAssocID="{B06B9F0A-DCAF-4F24-98C2-0CD99483AA66}" presName="comp" presStyleCnt="0"/>
      <dgm:spPr/>
    </dgm:pt>
    <dgm:pt modelId="{FB213015-E3B6-41D4-9D2B-BAA81319BE87}" type="pres">
      <dgm:prSet presAssocID="{B06B9F0A-DCAF-4F24-98C2-0CD99483AA66}" presName="box" presStyleLbl="node1" presStyleIdx="4" presStyleCnt="7"/>
      <dgm:spPr/>
      <dgm:t>
        <a:bodyPr/>
        <a:lstStyle/>
        <a:p>
          <a:endParaRPr lang="ru-RU"/>
        </a:p>
      </dgm:t>
    </dgm:pt>
    <dgm:pt modelId="{23092BE8-411E-42F5-A008-3301425272F3}" type="pres">
      <dgm:prSet presAssocID="{B06B9F0A-DCAF-4F24-98C2-0CD99483AA66}" presName="img" presStyleLbl="fgImgPlace1" presStyleIdx="4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E74B74B-63F5-40BB-B08E-3B0F7AEA5D5C}" type="pres">
      <dgm:prSet presAssocID="{B06B9F0A-DCAF-4F24-98C2-0CD99483AA6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BD82C-4161-4303-9B02-08418AE59AED}" type="pres">
      <dgm:prSet presAssocID="{3AAD0651-6B3E-4D4F-9EB4-F3BD461A3AB8}" presName="spacer" presStyleCnt="0"/>
      <dgm:spPr/>
    </dgm:pt>
    <dgm:pt modelId="{D0AA1BBB-7D35-4899-B5F1-BA55C5C87B79}" type="pres">
      <dgm:prSet presAssocID="{54D0BFE9-D19F-45B5-ABD4-FB187CE225BB}" presName="comp" presStyleCnt="0"/>
      <dgm:spPr/>
    </dgm:pt>
    <dgm:pt modelId="{04ECDACE-9852-4F4D-95B8-7A9EF6031B9E}" type="pres">
      <dgm:prSet presAssocID="{54D0BFE9-D19F-45B5-ABD4-FB187CE225BB}" presName="box" presStyleLbl="node1" presStyleIdx="5" presStyleCnt="7"/>
      <dgm:spPr/>
      <dgm:t>
        <a:bodyPr/>
        <a:lstStyle/>
        <a:p>
          <a:endParaRPr lang="ru-RU"/>
        </a:p>
      </dgm:t>
    </dgm:pt>
    <dgm:pt modelId="{6EA5B747-5F9C-40CC-B4EC-9B954C8D0776}" type="pres">
      <dgm:prSet presAssocID="{54D0BFE9-D19F-45B5-ABD4-FB187CE225BB}" presName="img" presStyleLbl="fgImgPlace1" presStyleIdx="5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3B44560-0BB1-491F-A97E-AE990DCF94E1}" type="pres">
      <dgm:prSet presAssocID="{54D0BFE9-D19F-45B5-ABD4-FB187CE225B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81236-AFD4-4AF3-9D51-F91BCF374575}" type="pres">
      <dgm:prSet presAssocID="{911FEEB1-29BC-4D41-9252-8D75BF9EFD98}" presName="spacer" presStyleCnt="0"/>
      <dgm:spPr/>
    </dgm:pt>
    <dgm:pt modelId="{51CBDF87-6C2F-471C-8C06-55304D54816B}" type="pres">
      <dgm:prSet presAssocID="{172E4758-9A9C-4DE9-999F-F19E39B8AFD3}" presName="comp" presStyleCnt="0"/>
      <dgm:spPr/>
    </dgm:pt>
    <dgm:pt modelId="{6DA4A6F7-E3DF-4427-B585-18480C2C6D4A}" type="pres">
      <dgm:prSet presAssocID="{172E4758-9A9C-4DE9-999F-F19E39B8AFD3}" presName="box" presStyleLbl="node1" presStyleIdx="6" presStyleCnt="7"/>
      <dgm:spPr/>
      <dgm:t>
        <a:bodyPr/>
        <a:lstStyle/>
        <a:p>
          <a:endParaRPr lang="ru-RU"/>
        </a:p>
      </dgm:t>
    </dgm:pt>
    <dgm:pt modelId="{76074FFC-AC46-4B31-AD3D-57A91066A6BE}" type="pres">
      <dgm:prSet presAssocID="{172E4758-9A9C-4DE9-999F-F19E39B8AFD3}" presName="img" presStyleLbl="fgImgPlace1" presStyleIdx="6" presStyleCnt="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9F82ADBD-F574-4AA2-A0BD-73AE89537DF9}" type="pres">
      <dgm:prSet presAssocID="{172E4758-9A9C-4DE9-999F-F19E39B8AFD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8BB96-8374-4BEB-BF6A-2BA986F52701}" type="presOf" srcId="{AC47DDE9-B7CA-4A11-A407-8E133AAB998F}" destId="{AF0BB82C-17B5-4C08-85FA-D670BB850828}" srcOrd="0" destOrd="0" presId="urn:microsoft.com/office/officeart/2005/8/layout/vList4"/>
    <dgm:cxn modelId="{4B7D19A7-4720-4304-85AF-BE1EA6B9BF8A}" type="presOf" srcId="{8AA9920B-AEA1-43DC-BE86-CE7D26C65B9D}" destId="{DA1C8DCD-2F87-4CAE-991F-8E219D381868}" srcOrd="1" destOrd="0" presId="urn:microsoft.com/office/officeart/2005/8/layout/vList4"/>
    <dgm:cxn modelId="{34E1A2D2-ECAB-4BB8-B189-CA1A6589EE11}" srcId="{08962D13-3B4B-4C9C-9012-1E6BDFF145CD}" destId="{B06B9F0A-DCAF-4F24-98C2-0CD99483AA66}" srcOrd="4" destOrd="0" parTransId="{6AA5CA02-D863-46D0-95F1-5BCB269AE50A}" sibTransId="{3AAD0651-6B3E-4D4F-9EB4-F3BD461A3AB8}"/>
    <dgm:cxn modelId="{43F8A89E-3027-4CDA-AD04-317673A09693}" type="presOf" srcId="{172E4758-9A9C-4DE9-999F-F19E39B8AFD3}" destId="{6DA4A6F7-E3DF-4427-B585-18480C2C6D4A}" srcOrd="0" destOrd="0" presId="urn:microsoft.com/office/officeart/2005/8/layout/vList4"/>
    <dgm:cxn modelId="{B3A4B79D-3C74-4005-874A-662861882109}" type="presOf" srcId="{DDD69E5A-EBC9-4060-934B-940A4850B743}" destId="{B4A55E19-5D70-4ACF-BDAC-63C7B8FD0F79}" srcOrd="0" destOrd="0" presId="urn:microsoft.com/office/officeart/2005/8/layout/vList4"/>
    <dgm:cxn modelId="{40CA9F08-01A6-482D-8097-2EEE3FB9FBDF}" type="presOf" srcId="{B06B9F0A-DCAF-4F24-98C2-0CD99483AA66}" destId="{FB213015-E3B6-41D4-9D2B-BAA81319BE87}" srcOrd="0" destOrd="0" presId="urn:microsoft.com/office/officeart/2005/8/layout/vList4"/>
    <dgm:cxn modelId="{3F688F80-CA9D-4123-B7CA-F46FDE2168C5}" srcId="{08962D13-3B4B-4C9C-9012-1E6BDFF145CD}" destId="{8AA9920B-AEA1-43DC-BE86-CE7D26C65B9D}" srcOrd="0" destOrd="0" parTransId="{5612ABE9-776C-44C0-AD52-859CF5A113C1}" sibTransId="{DFD27386-4E54-4467-A37C-F8E822AC0317}"/>
    <dgm:cxn modelId="{0DA8169E-3448-473B-9A91-9830573F37D4}" type="presOf" srcId="{B06B9F0A-DCAF-4F24-98C2-0CD99483AA66}" destId="{FE74B74B-63F5-40BB-B08E-3B0F7AEA5D5C}" srcOrd="1" destOrd="0" presId="urn:microsoft.com/office/officeart/2005/8/layout/vList4"/>
    <dgm:cxn modelId="{6CA2E0FE-D667-46DD-BFD4-3657F945800E}" srcId="{08962D13-3B4B-4C9C-9012-1E6BDFF145CD}" destId="{172E4758-9A9C-4DE9-999F-F19E39B8AFD3}" srcOrd="6" destOrd="0" parTransId="{2A2F035E-AA1F-49CA-BD3C-A5F005DC224F}" sibTransId="{6D8EA5C1-BC81-4EA4-9669-9D6FD833E846}"/>
    <dgm:cxn modelId="{C0720ABC-231C-463C-8F64-987475341662}" type="presOf" srcId="{172E4758-9A9C-4DE9-999F-F19E39B8AFD3}" destId="{9F82ADBD-F574-4AA2-A0BD-73AE89537DF9}" srcOrd="1" destOrd="0" presId="urn:microsoft.com/office/officeart/2005/8/layout/vList4"/>
    <dgm:cxn modelId="{36CDD2F4-ECDE-4875-9C37-158BC6351046}" srcId="{08962D13-3B4B-4C9C-9012-1E6BDFF145CD}" destId="{F96571BA-17C9-496C-9CEC-782573182877}" srcOrd="2" destOrd="0" parTransId="{18C55437-28FA-4BA3-933F-BFB59BE3DC26}" sibTransId="{4BB3C7F2-84EE-4F27-AE15-D13D823813C2}"/>
    <dgm:cxn modelId="{477B7E89-A9AB-47EE-9FB9-60CE9E8D8165}" type="presOf" srcId="{54D0BFE9-D19F-45B5-ABD4-FB187CE225BB}" destId="{03B44560-0BB1-491F-A97E-AE990DCF94E1}" srcOrd="1" destOrd="0" presId="urn:microsoft.com/office/officeart/2005/8/layout/vList4"/>
    <dgm:cxn modelId="{4A6EFB5F-E362-4912-A3BC-4E6F89BD28E6}" type="presOf" srcId="{F96571BA-17C9-496C-9CEC-782573182877}" destId="{70592D60-DFB5-4D3A-9941-B499051D40FA}" srcOrd="0" destOrd="0" presId="urn:microsoft.com/office/officeart/2005/8/layout/vList4"/>
    <dgm:cxn modelId="{BA94522D-C537-45BD-8A0A-BF79DFC8023D}" type="presOf" srcId="{54D0BFE9-D19F-45B5-ABD4-FB187CE225BB}" destId="{04ECDACE-9852-4F4D-95B8-7A9EF6031B9E}" srcOrd="0" destOrd="0" presId="urn:microsoft.com/office/officeart/2005/8/layout/vList4"/>
    <dgm:cxn modelId="{B2016FD2-F009-40AA-BFAD-45F2E0D3F8BC}" type="presOf" srcId="{8AA9920B-AEA1-43DC-BE86-CE7D26C65B9D}" destId="{0180728D-4A50-4C7B-A853-56E7917CF438}" srcOrd="0" destOrd="0" presId="urn:microsoft.com/office/officeart/2005/8/layout/vList4"/>
    <dgm:cxn modelId="{845940EF-1BC2-4CFA-ABE6-58C540A94A7D}" type="presOf" srcId="{08962D13-3B4B-4C9C-9012-1E6BDFF145CD}" destId="{D444B216-0118-4254-A43A-7948F60D4F80}" srcOrd="0" destOrd="0" presId="urn:microsoft.com/office/officeart/2005/8/layout/vList4"/>
    <dgm:cxn modelId="{BB3C4193-34B4-4741-B2B8-FBB3A090F423}" type="presOf" srcId="{AC47DDE9-B7CA-4A11-A407-8E133AAB998F}" destId="{549D8F8D-CA66-48BB-87F3-24D8C6FC33A6}" srcOrd="1" destOrd="0" presId="urn:microsoft.com/office/officeart/2005/8/layout/vList4"/>
    <dgm:cxn modelId="{75D76165-5A54-4A91-9B15-244E2D824147}" srcId="{08962D13-3B4B-4C9C-9012-1E6BDFF145CD}" destId="{54D0BFE9-D19F-45B5-ABD4-FB187CE225BB}" srcOrd="5" destOrd="0" parTransId="{43090B0F-7E4B-49AA-BE23-E7956917B163}" sibTransId="{911FEEB1-29BC-4D41-9252-8D75BF9EFD98}"/>
    <dgm:cxn modelId="{BD1FC307-EC13-412A-8CAE-7B6ACF1C451D}" srcId="{08962D13-3B4B-4C9C-9012-1E6BDFF145CD}" destId="{DDD69E5A-EBC9-4060-934B-940A4850B743}" srcOrd="1" destOrd="0" parTransId="{220D4C2B-C9A2-44E4-9CC8-DD9C041126E2}" sibTransId="{07C48603-EA06-42DC-A03F-22DA7EFD5701}"/>
    <dgm:cxn modelId="{31DB2A55-C9EA-45D6-BC77-C9D72607C8F6}" type="presOf" srcId="{F96571BA-17C9-496C-9CEC-782573182877}" destId="{5F4A4596-59D6-4BB2-9815-18E597364F40}" srcOrd="1" destOrd="0" presId="urn:microsoft.com/office/officeart/2005/8/layout/vList4"/>
    <dgm:cxn modelId="{39EFC618-9717-46BF-A9A4-592BC3523523}" type="presOf" srcId="{DDD69E5A-EBC9-4060-934B-940A4850B743}" destId="{C098D430-0B5F-42B7-A883-90DE1E199E6B}" srcOrd="1" destOrd="0" presId="urn:microsoft.com/office/officeart/2005/8/layout/vList4"/>
    <dgm:cxn modelId="{E7A35891-FD75-424F-BF49-8C849F3475CB}" srcId="{08962D13-3B4B-4C9C-9012-1E6BDFF145CD}" destId="{AC47DDE9-B7CA-4A11-A407-8E133AAB998F}" srcOrd="3" destOrd="0" parTransId="{0237FCC8-67C3-4E4C-95DE-886DC20EAB6E}" sibTransId="{4447E61D-A04A-4A12-A2AD-4FAEE4D1FB13}"/>
    <dgm:cxn modelId="{3EB80382-B4D1-4A59-B727-72573CD7F538}" type="presParOf" srcId="{D444B216-0118-4254-A43A-7948F60D4F80}" destId="{75A905BC-4B32-4606-9B1F-F8B5CB14A596}" srcOrd="0" destOrd="0" presId="urn:microsoft.com/office/officeart/2005/8/layout/vList4"/>
    <dgm:cxn modelId="{F67725FE-C737-4423-80CB-0BC92FFC42EC}" type="presParOf" srcId="{75A905BC-4B32-4606-9B1F-F8B5CB14A596}" destId="{0180728D-4A50-4C7B-A853-56E7917CF438}" srcOrd="0" destOrd="0" presId="urn:microsoft.com/office/officeart/2005/8/layout/vList4"/>
    <dgm:cxn modelId="{0790C253-BF5D-4A6A-9958-0CB707E8CEB0}" type="presParOf" srcId="{75A905BC-4B32-4606-9B1F-F8B5CB14A596}" destId="{B5D6C713-34B7-4599-A8D5-C95FF1FFEBEA}" srcOrd="1" destOrd="0" presId="urn:microsoft.com/office/officeart/2005/8/layout/vList4"/>
    <dgm:cxn modelId="{37BB73A2-1981-4BAA-B31F-7FE04C82CB60}" type="presParOf" srcId="{75A905BC-4B32-4606-9B1F-F8B5CB14A596}" destId="{DA1C8DCD-2F87-4CAE-991F-8E219D381868}" srcOrd="2" destOrd="0" presId="urn:microsoft.com/office/officeart/2005/8/layout/vList4"/>
    <dgm:cxn modelId="{602F915D-D6C5-4219-AF37-E40783F5E896}" type="presParOf" srcId="{D444B216-0118-4254-A43A-7948F60D4F80}" destId="{198354B4-9AF9-4197-B7AC-D20E37E2EA8C}" srcOrd="1" destOrd="0" presId="urn:microsoft.com/office/officeart/2005/8/layout/vList4"/>
    <dgm:cxn modelId="{3E9E9CD5-1432-4153-8196-5FF30A2186DF}" type="presParOf" srcId="{D444B216-0118-4254-A43A-7948F60D4F80}" destId="{8A7B556B-803C-4640-B2C1-2B8D17578C3C}" srcOrd="2" destOrd="0" presId="urn:microsoft.com/office/officeart/2005/8/layout/vList4"/>
    <dgm:cxn modelId="{46138511-0267-4C64-8B32-7C6874F3C41A}" type="presParOf" srcId="{8A7B556B-803C-4640-B2C1-2B8D17578C3C}" destId="{B4A55E19-5D70-4ACF-BDAC-63C7B8FD0F79}" srcOrd="0" destOrd="0" presId="urn:microsoft.com/office/officeart/2005/8/layout/vList4"/>
    <dgm:cxn modelId="{31800706-1599-4C28-9A67-93DC22DF2D3F}" type="presParOf" srcId="{8A7B556B-803C-4640-B2C1-2B8D17578C3C}" destId="{D67A5C09-E5B8-4804-8205-0D51EF18A9DD}" srcOrd="1" destOrd="0" presId="urn:microsoft.com/office/officeart/2005/8/layout/vList4"/>
    <dgm:cxn modelId="{23E54E4C-F244-4195-A276-E092683B7197}" type="presParOf" srcId="{8A7B556B-803C-4640-B2C1-2B8D17578C3C}" destId="{C098D430-0B5F-42B7-A883-90DE1E199E6B}" srcOrd="2" destOrd="0" presId="urn:microsoft.com/office/officeart/2005/8/layout/vList4"/>
    <dgm:cxn modelId="{BE686467-3071-4630-A5C3-58937482A5FE}" type="presParOf" srcId="{D444B216-0118-4254-A43A-7948F60D4F80}" destId="{AA9D3E35-89E2-4A4A-BE0B-0005A3C8230A}" srcOrd="3" destOrd="0" presId="urn:microsoft.com/office/officeart/2005/8/layout/vList4"/>
    <dgm:cxn modelId="{E3D7DA05-DAF6-4DB7-A877-653247677FF5}" type="presParOf" srcId="{D444B216-0118-4254-A43A-7948F60D4F80}" destId="{B5A3ECB8-A6D1-4596-B404-09E4A2583DAD}" srcOrd="4" destOrd="0" presId="urn:microsoft.com/office/officeart/2005/8/layout/vList4"/>
    <dgm:cxn modelId="{A99AF6D8-2FA1-475E-AA16-95267AFF11A5}" type="presParOf" srcId="{B5A3ECB8-A6D1-4596-B404-09E4A2583DAD}" destId="{70592D60-DFB5-4D3A-9941-B499051D40FA}" srcOrd="0" destOrd="0" presId="urn:microsoft.com/office/officeart/2005/8/layout/vList4"/>
    <dgm:cxn modelId="{E5B81185-011B-46E2-A844-57A9E4CAFD8F}" type="presParOf" srcId="{B5A3ECB8-A6D1-4596-B404-09E4A2583DAD}" destId="{75964BE9-9AF3-40F5-84B1-F9AC332EED52}" srcOrd="1" destOrd="0" presId="urn:microsoft.com/office/officeart/2005/8/layout/vList4"/>
    <dgm:cxn modelId="{FD104E81-B075-4459-93A2-5795CD73D981}" type="presParOf" srcId="{B5A3ECB8-A6D1-4596-B404-09E4A2583DAD}" destId="{5F4A4596-59D6-4BB2-9815-18E597364F40}" srcOrd="2" destOrd="0" presId="urn:microsoft.com/office/officeart/2005/8/layout/vList4"/>
    <dgm:cxn modelId="{4E86AA75-77F5-4037-B0A4-2972DCB8F3D0}" type="presParOf" srcId="{D444B216-0118-4254-A43A-7948F60D4F80}" destId="{11E6C3E7-8A32-486F-A746-7EE7C028BF68}" srcOrd="5" destOrd="0" presId="urn:microsoft.com/office/officeart/2005/8/layout/vList4"/>
    <dgm:cxn modelId="{D7D93951-D155-4F8D-83D2-562F76959A28}" type="presParOf" srcId="{D444B216-0118-4254-A43A-7948F60D4F80}" destId="{8FDF08FC-D884-4008-92E2-E2B069064BBA}" srcOrd="6" destOrd="0" presId="urn:microsoft.com/office/officeart/2005/8/layout/vList4"/>
    <dgm:cxn modelId="{6E0542E3-40B1-4B47-8DDC-FAE5C84503D2}" type="presParOf" srcId="{8FDF08FC-D884-4008-92E2-E2B069064BBA}" destId="{AF0BB82C-17B5-4C08-85FA-D670BB850828}" srcOrd="0" destOrd="0" presId="urn:microsoft.com/office/officeart/2005/8/layout/vList4"/>
    <dgm:cxn modelId="{B141922A-4CA2-4037-A6D7-A4EF298012D4}" type="presParOf" srcId="{8FDF08FC-D884-4008-92E2-E2B069064BBA}" destId="{E9F07F04-DAB0-4550-9A9F-67B5F357307C}" srcOrd="1" destOrd="0" presId="urn:microsoft.com/office/officeart/2005/8/layout/vList4"/>
    <dgm:cxn modelId="{16CEA89E-B437-4D65-A099-62E8691DDB94}" type="presParOf" srcId="{8FDF08FC-D884-4008-92E2-E2B069064BBA}" destId="{549D8F8D-CA66-48BB-87F3-24D8C6FC33A6}" srcOrd="2" destOrd="0" presId="urn:microsoft.com/office/officeart/2005/8/layout/vList4"/>
    <dgm:cxn modelId="{E315630A-C825-4CE8-B9AF-367AA711EE73}" type="presParOf" srcId="{D444B216-0118-4254-A43A-7948F60D4F80}" destId="{674C083F-E2B8-4306-8C14-6E7D8CF55C77}" srcOrd="7" destOrd="0" presId="urn:microsoft.com/office/officeart/2005/8/layout/vList4"/>
    <dgm:cxn modelId="{1C9077CB-3B65-4591-9D1D-3BE286000DB2}" type="presParOf" srcId="{D444B216-0118-4254-A43A-7948F60D4F80}" destId="{14BD952E-873E-4152-99BC-319672E27499}" srcOrd="8" destOrd="0" presId="urn:microsoft.com/office/officeart/2005/8/layout/vList4"/>
    <dgm:cxn modelId="{4524489D-9B6B-4A02-9027-E193BC4BB361}" type="presParOf" srcId="{14BD952E-873E-4152-99BC-319672E27499}" destId="{FB213015-E3B6-41D4-9D2B-BAA81319BE87}" srcOrd="0" destOrd="0" presId="urn:microsoft.com/office/officeart/2005/8/layout/vList4"/>
    <dgm:cxn modelId="{DE12FBFD-38EE-4E45-B7D1-5BFA7577227D}" type="presParOf" srcId="{14BD952E-873E-4152-99BC-319672E27499}" destId="{23092BE8-411E-42F5-A008-3301425272F3}" srcOrd="1" destOrd="0" presId="urn:microsoft.com/office/officeart/2005/8/layout/vList4"/>
    <dgm:cxn modelId="{0BC559E8-17F9-4325-B1C0-05F7BE785F78}" type="presParOf" srcId="{14BD952E-873E-4152-99BC-319672E27499}" destId="{FE74B74B-63F5-40BB-B08E-3B0F7AEA5D5C}" srcOrd="2" destOrd="0" presId="urn:microsoft.com/office/officeart/2005/8/layout/vList4"/>
    <dgm:cxn modelId="{70BC28D9-63C7-40F9-8185-ED77FB3DD61C}" type="presParOf" srcId="{D444B216-0118-4254-A43A-7948F60D4F80}" destId="{F6BBD82C-4161-4303-9B02-08418AE59AED}" srcOrd="9" destOrd="0" presId="urn:microsoft.com/office/officeart/2005/8/layout/vList4"/>
    <dgm:cxn modelId="{41BD84BA-572B-4F4D-ABDC-EEEC616938B8}" type="presParOf" srcId="{D444B216-0118-4254-A43A-7948F60D4F80}" destId="{D0AA1BBB-7D35-4899-B5F1-BA55C5C87B79}" srcOrd="10" destOrd="0" presId="urn:microsoft.com/office/officeart/2005/8/layout/vList4"/>
    <dgm:cxn modelId="{061C82DF-9795-462A-ADB2-68113FF8242C}" type="presParOf" srcId="{D0AA1BBB-7D35-4899-B5F1-BA55C5C87B79}" destId="{04ECDACE-9852-4F4D-95B8-7A9EF6031B9E}" srcOrd="0" destOrd="0" presId="urn:microsoft.com/office/officeart/2005/8/layout/vList4"/>
    <dgm:cxn modelId="{D1934816-1FB1-46E3-ABE9-A82BB264FE73}" type="presParOf" srcId="{D0AA1BBB-7D35-4899-B5F1-BA55C5C87B79}" destId="{6EA5B747-5F9C-40CC-B4EC-9B954C8D0776}" srcOrd="1" destOrd="0" presId="urn:microsoft.com/office/officeart/2005/8/layout/vList4"/>
    <dgm:cxn modelId="{DBF9F051-BD30-40AE-9763-4384CF76E284}" type="presParOf" srcId="{D0AA1BBB-7D35-4899-B5F1-BA55C5C87B79}" destId="{03B44560-0BB1-491F-A97E-AE990DCF94E1}" srcOrd="2" destOrd="0" presId="urn:microsoft.com/office/officeart/2005/8/layout/vList4"/>
    <dgm:cxn modelId="{41E01C0B-3F4F-4352-B526-B736E5FFE754}" type="presParOf" srcId="{D444B216-0118-4254-A43A-7948F60D4F80}" destId="{77E81236-AFD4-4AF3-9D51-F91BCF374575}" srcOrd="11" destOrd="0" presId="urn:microsoft.com/office/officeart/2005/8/layout/vList4"/>
    <dgm:cxn modelId="{9264A21F-CC6D-417B-8707-B1C25953307F}" type="presParOf" srcId="{D444B216-0118-4254-A43A-7948F60D4F80}" destId="{51CBDF87-6C2F-471C-8C06-55304D54816B}" srcOrd="12" destOrd="0" presId="urn:microsoft.com/office/officeart/2005/8/layout/vList4"/>
    <dgm:cxn modelId="{50107548-6F7D-4075-888B-9CC170907C8D}" type="presParOf" srcId="{51CBDF87-6C2F-471C-8C06-55304D54816B}" destId="{6DA4A6F7-E3DF-4427-B585-18480C2C6D4A}" srcOrd="0" destOrd="0" presId="urn:microsoft.com/office/officeart/2005/8/layout/vList4"/>
    <dgm:cxn modelId="{F6399B95-D58D-4E18-8760-2E688C6D3F0A}" type="presParOf" srcId="{51CBDF87-6C2F-471C-8C06-55304D54816B}" destId="{76074FFC-AC46-4B31-AD3D-57A91066A6BE}" srcOrd="1" destOrd="0" presId="urn:microsoft.com/office/officeart/2005/8/layout/vList4"/>
    <dgm:cxn modelId="{E35F8013-3570-4987-BCAF-07673DCA78B1}" type="presParOf" srcId="{51CBDF87-6C2F-471C-8C06-55304D54816B}" destId="{9F82ADBD-F574-4AA2-A0BD-73AE89537D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672D9C-EECB-41C5-9256-80AF7FF457C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4C88F-535B-4142-9CAB-F3218BEBE3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/>
            <a:t> Календарное планирование</a:t>
          </a:r>
        </a:p>
        <a:p>
          <a:r>
            <a:rPr lang="ru-RU" sz="1300" b="1" dirty="0" smtClean="0"/>
            <a:t> Управление показателями планирования  (бюджет, сроки, показатели и др.)</a:t>
          </a:r>
        </a:p>
        <a:p>
          <a:r>
            <a:rPr lang="ru-RU" sz="1300" b="1" dirty="0" smtClean="0"/>
            <a:t> Управление изменениями</a:t>
          </a:r>
        </a:p>
        <a:p>
          <a:r>
            <a:rPr lang="ru-RU" sz="1300" b="1" dirty="0" smtClean="0"/>
            <a:t> Мониторинг проектов, документооборот</a:t>
          </a:r>
        </a:p>
        <a:p>
          <a:r>
            <a:rPr lang="ru-RU" sz="1300" b="1" dirty="0" smtClean="0"/>
            <a:t> Управлением совещаниями, поручениями и иные возможности</a:t>
          </a:r>
          <a:endParaRPr lang="ru-RU" sz="1300" b="1" dirty="0"/>
        </a:p>
      </dgm:t>
    </dgm:pt>
    <dgm:pt modelId="{8F471D2E-153C-4864-8133-605E783ECBB5}" type="parTrans" cxnId="{CB342881-A028-4C3E-AD52-E20E9F6AFFA7}">
      <dgm:prSet/>
      <dgm:spPr/>
      <dgm:t>
        <a:bodyPr/>
        <a:lstStyle/>
        <a:p>
          <a:endParaRPr lang="ru-RU"/>
        </a:p>
      </dgm:t>
    </dgm:pt>
    <dgm:pt modelId="{E7E68BBB-5EC6-4D68-8ADD-3049D02616B7}" type="sibTrans" cxnId="{CB342881-A028-4C3E-AD52-E20E9F6AFFA7}">
      <dgm:prSet/>
      <dgm:spPr/>
      <dgm:t>
        <a:bodyPr/>
        <a:lstStyle/>
        <a:p>
          <a:endParaRPr lang="ru-RU"/>
        </a:p>
      </dgm:t>
    </dgm:pt>
    <dgm:pt modelId="{21A5A8AB-1A00-44A5-B150-15A09DC84924}" type="pres">
      <dgm:prSet presAssocID="{36672D9C-EECB-41C5-9256-80AF7FF457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14750-ED5D-4E19-9B0F-E33203A6F1B2}" type="pres">
      <dgm:prSet presAssocID="{87C4C88F-535B-4142-9CAB-F3218BEBE3A6}" presName="parentText" presStyleLbl="node1" presStyleIdx="0" presStyleCnt="1" custScaleY="276543" custLinFactNeighborX="-972" custLinFactNeighborY="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42881-A028-4C3E-AD52-E20E9F6AFFA7}" srcId="{36672D9C-EECB-41C5-9256-80AF7FF457CD}" destId="{87C4C88F-535B-4142-9CAB-F3218BEBE3A6}" srcOrd="0" destOrd="0" parTransId="{8F471D2E-153C-4864-8133-605E783ECBB5}" sibTransId="{E7E68BBB-5EC6-4D68-8ADD-3049D02616B7}"/>
    <dgm:cxn modelId="{254F7F76-26E8-474D-80B1-815D3A4746B9}" type="presOf" srcId="{36672D9C-EECB-41C5-9256-80AF7FF457CD}" destId="{21A5A8AB-1A00-44A5-B150-15A09DC84924}" srcOrd="0" destOrd="0" presId="urn:microsoft.com/office/officeart/2005/8/layout/vList2"/>
    <dgm:cxn modelId="{028115B2-3630-498F-9CF3-EE8079407799}" type="presOf" srcId="{87C4C88F-535B-4142-9CAB-F3218BEBE3A6}" destId="{2CC14750-ED5D-4E19-9B0F-E33203A6F1B2}" srcOrd="0" destOrd="0" presId="urn:microsoft.com/office/officeart/2005/8/layout/vList2"/>
    <dgm:cxn modelId="{A9FD0952-E060-4F3D-B137-2B68B5D26129}" type="presParOf" srcId="{21A5A8AB-1A00-44A5-B150-15A09DC84924}" destId="{2CC14750-ED5D-4E19-9B0F-E33203A6F1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EBA13-0819-40C9-AE59-2589E3B43B52}">
      <dsp:nvSpPr>
        <dsp:cNvPr id="0" name=""/>
        <dsp:cNvSpPr/>
      </dsp:nvSpPr>
      <dsp:spPr>
        <a:xfrm>
          <a:off x="108006" y="432067"/>
          <a:ext cx="3997930" cy="3997930"/>
        </a:xfrm>
        <a:prstGeom prst="circularArrow">
          <a:avLst>
            <a:gd name="adj1" fmla="val 5274"/>
            <a:gd name="adj2" fmla="val 312630"/>
            <a:gd name="adj3" fmla="val 13748558"/>
            <a:gd name="adj4" fmla="val 1741366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E34B5D-EB06-421E-AB5A-F42C5B287B2B}">
      <dsp:nvSpPr>
        <dsp:cNvPr id="0" name=""/>
        <dsp:cNvSpPr/>
      </dsp:nvSpPr>
      <dsp:spPr>
        <a:xfrm>
          <a:off x="1130946" y="0"/>
          <a:ext cx="1920466" cy="13829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Основные цели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198455" y="67509"/>
        <a:ext cx="1785448" cy="1247910"/>
      </dsp:txXfrm>
    </dsp:sp>
    <dsp:sp modelId="{EFEFE094-40F7-4CC9-9EC2-46A646DA5A05}">
      <dsp:nvSpPr>
        <dsp:cNvPr id="0" name=""/>
        <dsp:cNvSpPr/>
      </dsp:nvSpPr>
      <dsp:spPr>
        <a:xfrm>
          <a:off x="2700302" y="1512175"/>
          <a:ext cx="1581597" cy="8719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Исполнить поручение Президента РФ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42867" y="1554740"/>
        <a:ext cx="1496467" cy="786813"/>
      </dsp:txXfrm>
    </dsp:sp>
    <dsp:sp modelId="{A55ACF9E-08FB-4687-BD66-9C32B062A7AE}">
      <dsp:nvSpPr>
        <dsp:cNvPr id="0" name=""/>
        <dsp:cNvSpPr/>
      </dsp:nvSpPr>
      <dsp:spPr>
        <a:xfrm>
          <a:off x="2556288" y="2664301"/>
          <a:ext cx="1804927" cy="8234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Улучшить инвестиционный климат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96486" y="2704499"/>
        <a:ext cx="1724531" cy="743057"/>
      </dsp:txXfrm>
    </dsp:sp>
    <dsp:sp modelId="{D2F1E0C7-11F9-40E2-9C34-0E57F2197691}">
      <dsp:nvSpPr>
        <dsp:cNvPr id="0" name=""/>
        <dsp:cNvSpPr/>
      </dsp:nvSpPr>
      <dsp:spPr>
        <a:xfrm>
          <a:off x="1548173" y="3816429"/>
          <a:ext cx="1437593" cy="7187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10000"/>
                </a:schemeClr>
              </a:solidFill>
            </a:rPr>
            <a:t>Успешно реализовать проекты</a:t>
          </a:r>
          <a:endParaRPr lang="ru-RU" sz="1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583262" y="3851518"/>
        <a:ext cx="1367415" cy="648618"/>
      </dsp:txXfrm>
    </dsp:sp>
    <dsp:sp modelId="{9229C760-48BC-4DFA-8AB1-A1ED288B4E1D}">
      <dsp:nvSpPr>
        <dsp:cNvPr id="0" name=""/>
        <dsp:cNvSpPr/>
      </dsp:nvSpPr>
      <dsp:spPr>
        <a:xfrm>
          <a:off x="-36005" y="2736304"/>
          <a:ext cx="1658076" cy="1017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Установить персональную ответственность за результат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3681" y="2785990"/>
        <a:ext cx="1558704" cy="918451"/>
      </dsp:txXfrm>
    </dsp:sp>
    <dsp:sp modelId="{0860D93A-CD49-48DF-93B8-DDD06C66EAE4}">
      <dsp:nvSpPr>
        <dsp:cNvPr id="0" name=""/>
        <dsp:cNvSpPr/>
      </dsp:nvSpPr>
      <dsp:spPr>
        <a:xfrm>
          <a:off x="-18160" y="1440153"/>
          <a:ext cx="1403076" cy="10246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Создать надежную систему управления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859" y="1490172"/>
        <a:ext cx="1303038" cy="924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990B6-3524-4D43-8CDA-38C3B1901977}">
      <dsp:nvSpPr>
        <dsp:cNvPr id="0" name=""/>
        <dsp:cNvSpPr/>
      </dsp:nvSpPr>
      <dsp:spPr>
        <a:xfrm>
          <a:off x="-4209036" y="-652153"/>
          <a:ext cx="5064498" cy="5064498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B050B-CB0A-417B-943B-FA7E1B570C8E}">
      <dsp:nvSpPr>
        <dsp:cNvPr id="0" name=""/>
        <dsp:cNvSpPr/>
      </dsp:nvSpPr>
      <dsp:spPr>
        <a:xfrm>
          <a:off x="488378" y="216026"/>
          <a:ext cx="4051831" cy="470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Эффективное использование ресурсов</a:t>
          </a:r>
          <a:endParaRPr lang="ru-RU" sz="1400" b="1" kern="1200" dirty="0"/>
        </a:p>
      </dsp:txBody>
      <dsp:txXfrm>
        <a:off x="488378" y="216026"/>
        <a:ext cx="4051831" cy="470174"/>
      </dsp:txXfrm>
    </dsp:sp>
    <dsp:sp modelId="{C29ED2CF-2C7A-4B8A-9E1E-2AC31B5A03CE}">
      <dsp:nvSpPr>
        <dsp:cNvPr id="0" name=""/>
        <dsp:cNvSpPr/>
      </dsp:nvSpPr>
      <dsp:spPr>
        <a:xfrm>
          <a:off x="104182" y="176164"/>
          <a:ext cx="587718" cy="587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2A150-58AF-4660-B691-B5AAEBA2FB2C}">
      <dsp:nvSpPr>
        <dsp:cNvPr id="0" name=""/>
        <dsp:cNvSpPr/>
      </dsp:nvSpPr>
      <dsp:spPr>
        <a:xfrm>
          <a:off x="818108" y="939972"/>
          <a:ext cx="3722102" cy="470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Опытные </a:t>
          </a:r>
          <a:r>
            <a:rPr lang="ru-RU" sz="1400" b="1" kern="1200" dirty="0" smtClean="0"/>
            <a:t>специалисты по ПУ</a:t>
          </a:r>
          <a:endParaRPr lang="ru-RU" sz="1400" b="1" kern="1200" dirty="0"/>
        </a:p>
      </dsp:txBody>
      <dsp:txXfrm>
        <a:off x="818108" y="939972"/>
        <a:ext cx="3722102" cy="470174"/>
      </dsp:txXfrm>
    </dsp:sp>
    <dsp:sp modelId="{E26CB9D1-C6EB-4199-80E5-D84173950E3A}">
      <dsp:nvSpPr>
        <dsp:cNvPr id="0" name=""/>
        <dsp:cNvSpPr/>
      </dsp:nvSpPr>
      <dsp:spPr>
        <a:xfrm>
          <a:off x="441095" y="881200"/>
          <a:ext cx="587718" cy="587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71015-8CB4-4C49-BE01-185A4216C1BB}">
      <dsp:nvSpPr>
        <dsp:cNvPr id="0" name=""/>
        <dsp:cNvSpPr/>
      </dsp:nvSpPr>
      <dsp:spPr>
        <a:xfrm>
          <a:off x="921516" y="1645008"/>
          <a:ext cx="3618691" cy="470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Авторитет проектного управления</a:t>
          </a:r>
          <a:endParaRPr lang="ru-RU" sz="1400" b="1" kern="1200" dirty="0"/>
        </a:p>
      </dsp:txBody>
      <dsp:txXfrm>
        <a:off x="921516" y="1645008"/>
        <a:ext cx="3618691" cy="470174"/>
      </dsp:txXfrm>
    </dsp:sp>
    <dsp:sp modelId="{F6DB75D1-7ED3-44B0-8511-AD32DE211FAA}">
      <dsp:nvSpPr>
        <dsp:cNvPr id="0" name=""/>
        <dsp:cNvSpPr/>
      </dsp:nvSpPr>
      <dsp:spPr>
        <a:xfrm>
          <a:off x="544500" y="1586236"/>
          <a:ext cx="587718" cy="587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8D56D-CE04-4AE1-8BF7-C992DB270169}">
      <dsp:nvSpPr>
        <dsp:cNvPr id="0" name=""/>
        <dsp:cNvSpPr/>
      </dsp:nvSpPr>
      <dsp:spPr>
        <a:xfrm>
          <a:off x="818108" y="2350044"/>
          <a:ext cx="3722102" cy="470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Готовность людей к изменениям</a:t>
          </a:r>
          <a:endParaRPr lang="ru-RU" sz="1400" b="1" kern="1200" dirty="0"/>
        </a:p>
      </dsp:txBody>
      <dsp:txXfrm>
        <a:off x="818108" y="2350044"/>
        <a:ext cx="3722102" cy="470174"/>
      </dsp:txXfrm>
    </dsp:sp>
    <dsp:sp modelId="{F9D8218D-D698-45C0-8999-A1F48462167E}">
      <dsp:nvSpPr>
        <dsp:cNvPr id="0" name=""/>
        <dsp:cNvSpPr/>
      </dsp:nvSpPr>
      <dsp:spPr>
        <a:xfrm>
          <a:off x="441095" y="2291272"/>
          <a:ext cx="587718" cy="587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ED3163-82D6-4213-8442-95AEFD7357A8}">
      <dsp:nvSpPr>
        <dsp:cNvPr id="0" name=""/>
        <dsp:cNvSpPr/>
      </dsp:nvSpPr>
      <dsp:spPr>
        <a:xfrm>
          <a:off x="481195" y="3055080"/>
          <a:ext cx="4059014" cy="470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Негативное </a:t>
          </a:r>
          <a:r>
            <a:rPr lang="ru-RU" sz="1400" b="1" kern="1200" dirty="0" smtClean="0"/>
            <a:t>отношение служащих</a:t>
          </a:r>
          <a:endParaRPr lang="ru-RU" sz="1400" b="1" kern="1200" dirty="0"/>
        </a:p>
      </dsp:txBody>
      <dsp:txXfrm>
        <a:off x="481195" y="3055080"/>
        <a:ext cx="4059014" cy="470174"/>
      </dsp:txXfrm>
    </dsp:sp>
    <dsp:sp modelId="{0B9DAA98-C3FE-4F45-8CB2-1061D0F965A0}">
      <dsp:nvSpPr>
        <dsp:cNvPr id="0" name=""/>
        <dsp:cNvSpPr/>
      </dsp:nvSpPr>
      <dsp:spPr>
        <a:xfrm>
          <a:off x="104182" y="2996308"/>
          <a:ext cx="587718" cy="587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0F08D-AD1B-412F-94D7-7A714E5F6EB6}">
      <dsp:nvSpPr>
        <dsp:cNvPr id="0" name=""/>
        <dsp:cNvSpPr/>
      </dsp:nvSpPr>
      <dsp:spPr>
        <a:xfrm>
          <a:off x="2888733" y="1321430"/>
          <a:ext cx="2647120" cy="19628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План мероприятий по организации проектной деятельности</a:t>
          </a:r>
          <a:endParaRPr lang="ru-RU" sz="2000" b="1" kern="1200" dirty="0"/>
        </a:p>
      </dsp:txBody>
      <dsp:txXfrm>
        <a:off x="2984554" y="1417251"/>
        <a:ext cx="2455478" cy="1771256"/>
      </dsp:txXfrm>
    </dsp:sp>
    <dsp:sp modelId="{E877858E-EA74-4BC3-AEAE-C07753A22697}">
      <dsp:nvSpPr>
        <dsp:cNvPr id="0" name=""/>
        <dsp:cNvSpPr/>
      </dsp:nvSpPr>
      <dsp:spPr>
        <a:xfrm rot="16238874">
          <a:off x="4010877" y="1106499"/>
          <a:ext cx="4298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888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A6AD5-A4EC-42B8-82C1-E02E352F168B}">
      <dsp:nvSpPr>
        <dsp:cNvPr id="0" name=""/>
        <dsp:cNvSpPr/>
      </dsp:nvSpPr>
      <dsp:spPr>
        <a:xfrm>
          <a:off x="2985540" y="-34639"/>
          <a:ext cx="2495898" cy="9262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Назначено ответственное лицо за внедрение ПУ</a:t>
          </a:r>
          <a:endParaRPr lang="ru-RU" sz="1400" b="1" kern="1200" dirty="0"/>
        </a:p>
      </dsp:txBody>
      <dsp:txXfrm>
        <a:off x="3030754" y="10575"/>
        <a:ext cx="2405470" cy="835780"/>
      </dsp:txXfrm>
    </dsp:sp>
    <dsp:sp modelId="{B443EE42-1792-4307-80AF-6424FAD47D1E}">
      <dsp:nvSpPr>
        <dsp:cNvPr id="0" name=""/>
        <dsp:cNvSpPr/>
      </dsp:nvSpPr>
      <dsp:spPr>
        <a:xfrm rot="19897055">
          <a:off x="5531260" y="1569596"/>
          <a:ext cx="76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414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9BD57-4421-4D5B-9BF3-96632BAF5E87}">
      <dsp:nvSpPr>
        <dsp:cNvPr id="0" name=""/>
        <dsp:cNvSpPr/>
      </dsp:nvSpPr>
      <dsp:spPr>
        <a:xfrm>
          <a:off x="5565310" y="36012"/>
          <a:ext cx="2880313" cy="15154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Создан муниципальный проектный офис и муниципальный проектный Комитет </a:t>
          </a:r>
          <a:endParaRPr lang="ru-RU" sz="1400" b="1" kern="1200" dirty="0"/>
        </a:p>
      </dsp:txBody>
      <dsp:txXfrm>
        <a:off x="5639287" y="109989"/>
        <a:ext cx="2732359" cy="1367467"/>
      </dsp:txXfrm>
    </dsp:sp>
    <dsp:sp modelId="{F777EFA0-1760-45AD-97E4-804D3B55AA8D}">
      <dsp:nvSpPr>
        <dsp:cNvPr id="0" name=""/>
        <dsp:cNvSpPr/>
      </dsp:nvSpPr>
      <dsp:spPr>
        <a:xfrm rot="101560">
          <a:off x="5535792" y="2346126"/>
          <a:ext cx="279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924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2295A-31F2-46F8-A03F-C6B5265B5134}">
      <dsp:nvSpPr>
        <dsp:cNvPr id="0" name=""/>
        <dsp:cNvSpPr/>
      </dsp:nvSpPr>
      <dsp:spPr>
        <a:xfrm>
          <a:off x="5815655" y="1836207"/>
          <a:ext cx="2629968" cy="1105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Утверждены положения о проектном офисе, проектном Комитете и об управлении проектами</a:t>
          </a:r>
          <a:endParaRPr lang="ru-RU" sz="1400" b="1" kern="1200" dirty="0"/>
        </a:p>
      </dsp:txBody>
      <dsp:txXfrm>
        <a:off x="5869637" y="1890189"/>
        <a:ext cx="2522004" cy="997861"/>
      </dsp:txXfrm>
    </dsp:sp>
    <dsp:sp modelId="{AD218BC6-B85C-478E-A7A2-961601E39F96}">
      <dsp:nvSpPr>
        <dsp:cNvPr id="0" name=""/>
        <dsp:cNvSpPr/>
      </dsp:nvSpPr>
      <dsp:spPr>
        <a:xfrm rot="2038094">
          <a:off x="5506867" y="3289468"/>
          <a:ext cx="3397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709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C570A-24F5-4E06-B420-93CF1F507D84}">
      <dsp:nvSpPr>
        <dsp:cNvPr id="0" name=""/>
        <dsp:cNvSpPr/>
      </dsp:nvSpPr>
      <dsp:spPr>
        <a:xfrm>
          <a:off x="5141739" y="3384371"/>
          <a:ext cx="3303884" cy="1315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На сайте ОМС создан раздел о проектной деятельности ТГО «Проектное управление» </a:t>
          </a:r>
          <a:r>
            <a:rPr lang="en-US" sz="1400" b="1" kern="1200" dirty="0" smtClean="0"/>
            <a:t>http://admintrg.ru/project.html</a:t>
          </a:r>
          <a:endParaRPr lang="ru-RU" sz="1400" b="1" kern="1200" dirty="0" smtClean="0"/>
        </a:p>
      </dsp:txBody>
      <dsp:txXfrm>
        <a:off x="5205941" y="3448573"/>
        <a:ext cx="3175480" cy="1186785"/>
      </dsp:txXfrm>
    </dsp:sp>
    <dsp:sp modelId="{D3564B20-43DD-4735-B0EF-F27CB23929C6}">
      <dsp:nvSpPr>
        <dsp:cNvPr id="0" name=""/>
        <dsp:cNvSpPr/>
      </dsp:nvSpPr>
      <dsp:spPr>
        <a:xfrm rot="10647828">
          <a:off x="2609800" y="2367679"/>
          <a:ext cx="279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69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09793-35D1-495C-B567-A1F29A31D46A}">
      <dsp:nvSpPr>
        <dsp:cNvPr id="0" name=""/>
        <dsp:cNvSpPr/>
      </dsp:nvSpPr>
      <dsp:spPr>
        <a:xfrm>
          <a:off x="0" y="1775098"/>
          <a:ext cx="2609937" cy="13131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Сформирован Реестр проектов</a:t>
          </a:r>
          <a:endParaRPr lang="ru-RU" sz="1400" b="1" kern="1200" dirty="0"/>
        </a:p>
      </dsp:txBody>
      <dsp:txXfrm>
        <a:off x="64101" y="1839199"/>
        <a:ext cx="2481735" cy="1184914"/>
      </dsp:txXfrm>
    </dsp:sp>
    <dsp:sp modelId="{0DB4D8D8-6F66-4602-B74A-F93B25F8046D}">
      <dsp:nvSpPr>
        <dsp:cNvPr id="0" name=""/>
        <dsp:cNvSpPr/>
      </dsp:nvSpPr>
      <dsp:spPr>
        <a:xfrm rot="12472376">
          <a:off x="2796371" y="1579971"/>
          <a:ext cx="980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049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E1F0C-34FE-4B23-83F0-49CF4C46F07E}">
      <dsp:nvSpPr>
        <dsp:cNvPr id="0" name=""/>
        <dsp:cNvSpPr/>
      </dsp:nvSpPr>
      <dsp:spPr>
        <a:xfrm>
          <a:off x="0" y="36009"/>
          <a:ext cx="2802058" cy="1560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Реализуется программа «Комплексное развитие моногорода Трехгорного городского округа»</a:t>
          </a:r>
          <a:endParaRPr lang="ru-RU" sz="1400" b="1" kern="1200" dirty="0"/>
        </a:p>
      </dsp:txBody>
      <dsp:txXfrm>
        <a:off x="76161" y="112170"/>
        <a:ext cx="2649736" cy="1407843"/>
      </dsp:txXfrm>
    </dsp:sp>
    <dsp:sp modelId="{6ACEB5C4-631C-4FD3-ABB6-83F97F175AB6}">
      <dsp:nvSpPr>
        <dsp:cNvPr id="0" name=""/>
        <dsp:cNvSpPr/>
      </dsp:nvSpPr>
      <dsp:spPr>
        <a:xfrm rot="8827935">
          <a:off x="2541421" y="3260515"/>
          <a:ext cx="377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527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D0150-235D-45C2-AC16-7706F3FC7CF0}">
      <dsp:nvSpPr>
        <dsp:cNvPr id="0" name=""/>
        <dsp:cNvSpPr/>
      </dsp:nvSpPr>
      <dsp:spPr>
        <a:xfrm>
          <a:off x="166677" y="3362957"/>
          <a:ext cx="2734340" cy="1341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Сотрудники проектного офиса и проектного Комитета прошли обучение</a:t>
          </a:r>
          <a:endParaRPr lang="ru-RU" sz="1400" b="1" kern="1200" dirty="0"/>
        </a:p>
      </dsp:txBody>
      <dsp:txXfrm>
        <a:off x="232144" y="3428424"/>
        <a:ext cx="2603406" cy="1210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728BC-9BFC-4FCB-9DC3-6F6E8F9F5DCC}">
      <dsp:nvSpPr>
        <dsp:cNvPr id="0" name=""/>
        <dsp:cNvSpPr/>
      </dsp:nvSpPr>
      <dsp:spPr>
        <a:xfrm>
          <a:off x="12495" y="1023590"/>
          <a:ext cx="1709673" cy="1889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Сформирован Управляющий Совет моногорода ТГО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973" y="1067068"/>
        <a:ext cx="1622717" cy="1397500"/>
      </dsp:txXfrm>
    </dsp:sp>
    <dsp:sp modelId="{F5B2BFD9-AD22-4A7A-948C-22FD68C7C4C4}">
      <dsp:nvSpPr>
        <dsp:cNvPr id="0" name=""/>
        <dsp:cNvSpPr/>
      </dsp:nvSpPr>
      <dsp:spPr>
        <a:xfrm>
          <a:off x="746891" y="1796943"/>
          <a:ext cx="1713971" cy="1713971"/>
        </a:xfrm>
        <a:prstGeom prst="leftCircularArrow">
          <a:avLst>
            <a:gd name="adj1" fmla="val 3205"/>
            <a:gd name="adj2" fmla="val 394907"/>
            <a:gd name="adj3" fmla="val 2182200"/>
            <a:gd name="adj4" fmla="val 9036272"/>
            <a:gd name="adj5" fmla="val 37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59468C-FFD4-4889-80E1-87A68224A30D}">
      <dsp:nvSpPr>
        <dsp:cNvPr id="0" name=""/>
        <dsp:cNvSpPr/>
      </dsp:nvSpPr>
      <dsp:spPr>
        <a:xfrm>
          <a:off x="430234" y="2411331"/>
          <a:ext cx="1374420" cy="54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10000"/>
                </a:schemeClr>
              </a:solidFill>
            </a:rPr>
            <a:t>11.04.2017</a:t>
          </a:r>
          <a:endParaRPr lang="ru-RU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6242" y="2427339"/>
        <a:ext cx="1342404" cy="514545"/>
      </dsp:txXfrm>
    </dsp:sp>
    <dsp:sp modelId="{B08A6DEE-F125-45DA-AA51-196BA238EEFF}">
      <dsp:nvSpPr>
        <dsp:cNvPr id="0" name=""/>
        <dsp:cNvSpPr/>
      </dsp:nvSpPr>
      <dsp:spPr>
        <a:xfrm>
          <a:off x="2066249" y="1076560"/>
          <a:ext cx="1546222" cy="1940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Утвержден Паспорт программы (начало работ)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10912" y="1537107"/>
        <a:ext cx="1456896" cy="1435582"/>
      </dsp:txXfrm>
    </dsp:sp>
    <dsp:sp modelId="{0478B7FE-0736-4853-9D4B-2D1A1E9DB58C}">
      <dsp:nvSpPr>
        <dsp:cNvPr id="0" name=""/>
        <dsp:cNvSpPr/>
      </dsp:nvSpPr>
      <dsp:spPr>
        <a:xfrm>
          <a:off x="2806550" y="317251"/>
          <a:ext cx="1846995" cy="1846995"/>
        </a:xfrm>
        <a:prstGeom prst="circularArrow">
          <a:avLst>
            <a:gd name="adj1" fmla="val 2974"/>
            <a:gd name="adj2" fmla="val 364476"/>
            <a:gd name="adj3" fmla="val 19262668"/>
            <a:gd name="adj4" fmla="val 12378165"/>
            <a:gd name="adj5" fmla="val 347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E5BA01-6A5B-4D81-AF30-74C4EDE81E60}">
      <dsp:nvSpPr>
        <dsp:cNvPr id="0" name=""/>
        <dsp:cNvSpPr/>
      </dsp:nvSpPr>
      <dsp:spPr>
        <a:xfrm>
          <a:off x="2376373" y="893921"/>
          <a:ext cx="1374420" cy="54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10000"/>
                </a:schemeClr>
              </a:solidFill>
            </a:rPr>
            <a:t>12.07.2017</a:t>
          </a:r>
          <a:endParaRPr lang="ru-RU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92381" y="909929"/>
        <a:ext cx="1342404" cy="514545"/>
      </dsp:txXfrm>
    </dsp:sp>
    <dsp:sp modelId="{BACE6BA7-7C1C-4E7F-9525-AD42BFADCF88}">
      <dsp:nvSpPr>
        <dsp:cNvPr id="0" name=""/>
        <dsp:cNvSpPr/>
      </dsp:nvSpPr>
      <dsp:spPr>
        <a:xfrm>
          <a:off x="3953792" y="883139"/>
          <a:ext cx="1546222" cy="1676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Утвержден Сводный план реализации программы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92379" y="921726"/>
        <a:ext cx="1469048" cy="1240274"/>
      </dsp:txXfrm>
    </dsp:sp>
    <dsp:sp modelId="{E1FB53AB-0AF3-4903-B404-71EF5A85CC5C}">
      <dsp:nvSpPr>
        <dsp:cNvPr id="0" name=""/>
        <dsp:cNvSpPr/>
      </dsp:nvSpPr>
      <dsp:spPr>
        <a:xfrm>
          <a:off x="4576832" y="1804300"/>
          <a:ext cx="2048044" cy="2048044"/>
        </a:xfrm>
        <a:prstGeom prst="leftCircularArrow">
          <a:avLst>
            <a:gd name="adj1" fmla="val 2682"/>
            <a:gd name="adj2" fmla="val 326459"/>
            <a:gd name="adj3" fmla="val 2794058"/>
            <a:gd name="adj4" fmla="val 9716577"/>
            <a:gd name="adj5" fmla="val 31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6E3CAD-12F3-4AF5-BA84-F3658291F2EA}">
      <dsp:nvSpPr>
        <dsp:cNvPr id="0" name=""/>
        <dsp:cNvSpPr/>
      </dsp:nvSpPr>
      <dsp:spPr>
        <a:xfrm>
          <a:off x="4356337" y="2425707"/>
          <a:ext cx="1374420" cy="54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10000"/>
                </a:schemeClr>
              </a:solidFill>
            </a:rPr>
            <a:t>10.09.2017</a:t>
          </a:r>
          <a:endParaRPr lang="ru-RU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372345" y="2441715"/>
        <a:ext cx="1342404" cy="514545"/>
      </dsp:txXfrm>
    </dsp:sp>
    <dsp:sp modelId="{AF48C2D7-B336-46C4-B6A7-10147D45DBC5}">
      <dsp:nvSpPr>
        <dsp:cNvPr id="0" name=""/>
        <dsp:cNvSpPr/>
      </dsp:nvSpPr>
      <dsp:spPr>
        <a:xfrm>
          <a:off x="5991535" y="1351364"/>
          <a:ext cx="2061114" cy="2079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Актуализирован Паспорт программы и Сводный план на 2018 г.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039385" y="1844776"/>
        <a:ext cx="1965414" cy="1538028"/>
      </dsp:txXfrm>
    </dsp:sp>
    <dsp:sp modelId="{B2DA4B27-24B8-4076-BEF2-40A5E8D49864}">
      <dsp:nvSpPr>
        <dsp:cNvPr id="0" name=""/>
        <dsp:cNvSpPr/>
      </dsp:nvSpPr>
      <dsp:spPr>
        <a:xfrm>
          <a:off x="6402806" y="1136021"/>
          <a:ext cx="1821889" cy="54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10000"/>
                </a:schemeClr>
              </a:solidFill>
            </a:rPr>
            <a:t>01.07.2018 *</a:t>
          </a:r>
          <a:endParaRPr lang="ru-RU" sz="1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418814" y="1152029"/>
        <a:ext cx="1789873" cy="514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70389-9783-4BB5-A686-7EB3B3CACFA9}">
      <dsp:nvSpPr>
        <dsp:cNvPr id="0" name=""/>
        <dsp:cNvSpPr/>
      </dsp:nvSpPr>
      <dsp:spPr>
        <a:xfrm>
          <a:off x="0" y="0"/>
          <a:ext cx="8928992" cy="47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13 приоритетных направлений развития города </a:t>
          </a:r>
          <a:endParaRPr lang="ru-RU" sz="2400" b="1" kern="1200" dirty="0"/>
        </a:p>
      </dsp:txBody>
      <dsp:txXfrm>
        <a:off x="14028" y="14028"/>
        <a:ext cx="8900936" cy="450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0728D-4A50-4C7B-A853-56E7917CF438}">
      <dsp:nvSpPr>
        <dsp:cNvPr id="0" name=""/>
        <dsp:cNvSpPr/>
      </dsp:nvSpPr>
      <dsp:spPr>
        <a:xfrm>
          <a:off x="0" y="0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Повышение инвестиционной привлекательности моногорода</a:t>
          </a:r>
          <a:endParaRPr lang="ru-RU" sz="1200" b="1" kern="1200" dirty="0"/>
        </a:p>
      </dsp:txBody>
      <dsp:txXfrm>
        <a:off x="874270" y="0"/>
        <a:ext cx="3230185" cy="533796"/>
      </dsp:txXfrm>
    </dsp:sp>
    <dsp:sp modelId="{B5D6C713-34B7-4599-A8D5-C95FF1FFEBEA}">
      <dsp:nvSpPr>
        <dsp:cNvPr id="0" name=""/>
        <dsp:cNvSpPr/>
      </dsp:nvSpPr>
      <dsp:spPr>
        <a:xfrm>
          <a:off x="72009" y="0"/>
          <a:ext cx="656524" cy="5337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A55E19-5D70-4ACF-BDAC-63C7B8FD0F79}">
      <dsp:nvSpPr>
        <dsp:cNvPr id="0" name=""/>
        <dsp:cNvSpPr/>
      </dsp:nvSpPr>
      <dsp:spPr>
        <a:xfrm>
          <a:off x="0" y="587176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Повышение эффективности муниципального управления</a:t>
          </a:r>
          <a:endParaRPr lang="ru-RU" sz="1200" b="1" kern="1200" dirty="0"/>
        </a:p>
      </dsp:txBody>
      <dsp:txXfrm>
        <a:off x="874270" y="587176"/>
        <a:ext cx="3230185" cy="533796"/>
      </dsp:txXfrm>
    </dsp:sp>
    <dsp:sp modelId="{D67A5C09-E5B8-4804-8205-0D51EF18A9DD}">
      <dsp:nvSpPr>
        <dsp:cNvPr id="0" name=""/>
        <dsp:cNvSpPr/>
      </dsp:nvSpPr>
      <dsp:spPr>
        <a:xfrm>
          <a:off x="53379" y="640556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592D60-DFB5-4D3A-9941-B499051D40FA}">
      <dsp:nvSpPr>
        <dsp:cNvPr id="0" name=""/>
        <dsp:cNvSpPr/>
      </dsp:nvSpPr>
      <dsp:spPr>
        <a:xfrm>
          <a:off x="0" y="1174353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городской среды и благоустройство</a:t>
          </a:r>
          <a:endParaRPr lang="ru-RU" sz="1200" b="1" kern="1200" dirty="0"/>
        </a:p>
      </dsp:txBody>
      <dsp:txXfrm>
        <a:off x="874270" y="1174353"/>
        <a:ext cx="3230185" cy="533796"/>
      </dsp:txXfrm>
    </dsp:sp>
    <dsp:sp modelId="{75964BE9-9AF3-40F5-84B1-F9AC332EED52}">
      <dsp:nvSpPr>
        <dsp:cNvPr id="0" name=""/>
        <dsp:cNvSpPr/>
      </dsp:nvSpPr>
      <dsp:spPr>
        <a:xfrm>
          <a:off x="53379" y="1227732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0BB82C-17B5-4C08-85FA-D670BB850828}">
      <dsp:nvSpPr>
        <dsp:cNvPr id="0" name=""/>
        <dsp:cNvSpPr/>
      </dsp:nvSpPr>
      <dsp:spPr>
        <a:xfrm>
          <a:off x="0" y="1761529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Создание благоприятных условий для развития МСП</a:t>
          </a:r>
          <a:endParaRPr lang="ru-RU" sz="1200" b="1" kern="1200" dirty="0"/>
        </a:p>
      </dsp:txBody>
      <dsp:txXfrm>
        <a:off x="874270" y="1761529"/>
        <a:ext cx="3230185" cy="533796"/>
      </dsp:txXfrm>
    </dsp:sp>
    <dsp:sp modelId="{E9F07F04-DAB0-4550-9A9F-67B5F357307C}">
      <dsp:nvSpPr>
        <dsp:cNvPr id="0" name=""/>
        <dsp:cNvSpPr/>
      </dsp:nvSpPr>
      <dsp:spPr>
        <a:xfrm>
          <a:off x="53379" y="1814909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213015-E3B6-41D4-9D2B-BAA81319BE87}">
      <dsp:nvSpPr>
        <dsp:cNvPr id="0" name=""/>
        <dsp:cNvSpPr/>
      </dsp:nvSpPr>
      <dsp:spPr>
        <a:xfrm>
          <a:off x="0" y="2348706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Содействие реализации инвестиционных проектов</a:t>
          </a:r>
          <a:endParaRPr lang="ru-RU" sz="1200" b="1" kern="1200" dirty="0"/>
        </a:p>
      </dsp:txBody>
      <dsp:txXfrm>
        <a:off x="874270" y="2348706"/>
        <a:ext cx="3230185" cy="533796"/>
      </dsp:txXfrm>
    </dsp:sp>
    <dsp:sp modelId="{23092BE8-411E-42F5-A008-3301425272F3}">
      <dsp:nvSpPr>
        <dsp:cNvPr id="0" name=""/>
        <dsp:cNvSpPr/>
      </dsp:nvSpPr>
      <dsp:spPr>
        <a:xfrm>
          <a:off x="53379" y="2402085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ECDACE-9852-4F4D-95B8-7A9EF6031B9E}">
      <dsp:nvSpPr>
        <dsp:cNvPr id="0" name=""/>
        <dsp:cNvSpPr/>
      </dsp:nvSpPr>
      <dsp:spPr>
        <a:xfrm>
          <a:off x="0" y="2935882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Получение мер государственной поддержки</a:t>
          </a:r>
          <a:endParaRPr lang="ru-RU" sz="1200" b="1" kern="1200" dirty="0"/>
        </a:p>
      </dsp:txBody>
      <dsp:txXfrm>
        <a:off x="874270" y="2935882"/>
        <a:ext cx="3230185" cy="533796"/>
      </dsp:txXfrm>
    </dsp:sp>
    <dsp:sp modelId="{6EA5B747-5F9C-40CC-B4EC-9B954C8D0776}">
      <dsp:nvSpPr>
        <dsp:cNvPr id="0" name=""/>
        <dsp:cNvSpPr/>
      </dsp:nvSpPr>
      <dsp:spPr>
        <a:xfrm>
          <a:off x="53379" y="2989262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4A6F7-E3DF-4427-B585-18480C2C6D4A}">
      <dsp:nvSpPr>
        <dsp:cNvPr id="0" name=""/>
        <dsp:cNvSpPr/>
      </dsp:nvSpPr>
      <dsp:spPr>
        <a:xfrm>
          <a:off x="0" y="3523059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образования</a:t>
          </a:r>
          <a:endParaRPr lang="ru-RU" sz="1400" b="1" kern="1200" dirty="0"/>
        </a:p>
      </dsp:txBody>
      <dsp:txXfrm>
        <a:off x="874270" y="3523059"/>
        <a:ext cx="3230185" cy="533796"/>
      </dsp:txXfrm>
    </dsp:sp>
    <dsp:sp modelId="{76074FFC-AC46-4B31-AD3D-57A91066A6BE}">
      <dsp:nvSpPr>
        <dsp:cNvPr id="0" name=""/>
        <dsp:cNvSpPr/>
      </dsp:nvSpPr>
      <dsp:spPr>
        <a:xfrm>
          <a:off x="53379" y="3576439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0728D-4A50-4C7B-A853-56E7917CF438}">
      <dsp:nvSpPr>
        <dsp:cNvPr id="0" name=""/>
        <dsp:cNvSpPr/>
      </dsp:nvSpPr>
      <dsp:spPr>
        <a:xfrm>
          <a:off x="0" y="0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промышленности</a:t>
          </a:r>
          <a:endParaRPr lang="ru-RU" sz="1200" b="1" kern="1200" dirty="0"/>
        </a:p>
      </dsp:txBody>
      <dsp:txXfrm>
        <a:off x="874270" y="0"/>
        <a:ext cx="3230185" cy="533796"/>
      </dsp:txXfrm>
    </dsp:sp>
    <dsp:sp modelId="{B5D6C713-34B7-4599-A8D5-C95FF1FFEBEA}">
      <dsp:nvSpPr>
        <dsp:cNvPr id="0" name=""/>
        <dsp:cNvSpPr/>
      </dsp:nvSpPr>
      <dsp:spPr>
        <a:xfrm>
          <a:off x="53379" y="53379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A55E19-5D70-4ACF-BDAC-63C7B8FD0F79}">
      <dsp:nvSpPr>
        <dsp:cNvPr id="0" name=""/>
        <dsp:cNvSpPr/>
      </dsp:nvSpPr>
      <dsp:spPr>
        <a:xfrm>
          <a:off x="0" y="587176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объектов транспортной инфраструктуры</a:t>
          </a:r>
          <a:endParaRPr lang="ru-RU" sz="1200" b="1" kern="1200" dirty="0"/>
        </a:p>
      </dsp:txBody>
      <dsp:txXfrm>
        <a:off x="874270" y="587176"/>
        <a:ext cx="3230185" cy="533796"/>
      </dsp:txXfrm>
    </dsp:sp>
    <dsp:sp modelId="{D67A5C09-E5B8-4804-8205-0D51EF18A9DD}">
      <dsp:nvSpPr>
        <dsp:cNvPr id="0" name=""/>
        <dsp:cNvSpPr/>
      </dsp:nvSpPr>
      <dsp:spPr>
        <a:xfrm>
          <a:off x="53379" y="640556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592D60-DFB5-4D3A-9941-B499051D40FA}">
      <dsp:nvSpPr>
        <dsp:cNvPr id="0" name=""/>
        <dsp:cNvSpPr/>
      </dsp:nvSpPr>
      <dsp:spPr>
        <a:xfrm>
          <a:off x="0" y="1174353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коммунальной инфраструктуры</a:t>
          </a:r>
          <a:endParaRPr lang="ru-RU" sz="1200" b="1" kern="1200" dirty="0"/>
        </a:p>
      </dsp:txBody>
      <dsp:txXfrm>
        <a:off x="874270" y="1174353"/>
        <a:ext cx="3230185" cy="533796"/>
      </dsp:txXfrm>
    </dsp:sp>
    <dsp:sp modelId="{75964BE9-9AF3-40F5-84B1-F9AC332EED52}">
      <dsp:nvSpPr>
        <dsp:cNvPr id="0" name=""/>
        <dsp:cNvSpPr/>
      </dsp:nvSpPr>
      <dsp:spPr>
        <a:xfrm>
          <a:off x="53379" y="1227732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0BB82C-17B5-4C08-85FA-D670BB850828}">
      <dsp:nvSpPr>
        <dsp:cNvPr id="0" name=""/>
        <dsp:cNvSpPr/>
      </dsp:nvSpPr>
      <dsp:spPr>
        <a:xfrm>
          <a:off x="0" y="1761529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физической культуры и спорта</a:t>
          </a:r>
          <a:endParaRPr lang="ru-RU" sz="1200" b="1" kern="1200" dirty="0"/>
        </a:p>
      </dsp:txBody>
      <dsp:txXfrm>
        <a:off x="874270" y="1761529"/>
        <a:ext cx="3230185" cy="533796"/>
      </dsp:txXfrm>
    </dsp:sp>
    <dsp:sp modelId="{E9F07F04-DAB0-4550-9A9F-67B5F357307C}">
      <dsp:nvSpPr>
        <dsp:cNvPr id="0" name=""/>
        <dsp:cNvSpPr/>
      </dsp:nvSpPr>
      <dsp:spPr>
        <a:xfrm>
          <a:off x="53379" y="1814909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213015-E3B6-41D4-9D2B-BAA81319BE87}">
      <dsp:nvSpPr>
        <dsp:cNvPr id="0" name=""/>
        <dsp:cNvSpPr/>
      </dsp:nvSpPr>
      <dsp:spPr>
        <a:xfrm>
          <a:off x="0" y="2348706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Экологическое развитие</a:t>
          </a:r>
          <a:endParaRPr lang="ru-RU" sz="1200" b="1" kern="1200" dirty="0"/>
        </a:p>
      </dsp:txBody>
      <dsp:txXfrm>
        <a:off x="874270" y="2348706"/>
        <a:ext cx="3230185" cy="533796"/>
      </dsp:txXfrm>
    </dsp:sp>
    <dsp:sp modelId="{23092BE8-411E-42F5-A008-3301425272F3}">
      <dsp:nvSpPr>
        <dsp:cNvPr id="0" name=""/>
        <dsp:cNvSpPr/>
      </dsp:nvSpPr>
      <dsp:spPr>
        <a:xfrm>
          <a:off x="53379" y="2402085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ECDACE-9852-4F4D-95B8-7A9EF6031B9E}">
      <dsp:nvSpPr>
        <dsp:cNvPr id="0" name=""/>
        <dsp:cNvSpPr/>
      </dsp:nvSpPr>
      <dsp:spPr>
        <a:xfrm>
          <a:off x="0" y="2935882"/>
          <a:ext cx="4104456" cy="53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Развитие туризма</a:t>
          </a:r>
          <a:endParaRPr lang="ru-RU" sz="1200" b="1" kern="1200" dirty="0"/>
        </a:p>
      </dsp:txBody>
      <dsp:txXfrm>
        <a:off x="874270" y="2935882"/>
        <a:ext cx="3230185" cy="533796"/>
      </dsp:txXfrm>
    </dsp:sp>
    <dsp:sp modelId="{6EA5B747-5F9C-40CC-B4EC-9B954C8D0776}">
      <dsp:nvSpPr>
        <dsp:cNvPr id="0" name=""/>
        <dsp:cNvSpPr/>
      </dsp:nvSpPr>
      <dsp:spPr>
        <a:xfrm>
          <a:off x="53379" y="2989262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4A6F7-E3DF-4427-B585-18480C2C6D4A}">
      <dsp:nvSpPr>
        <dsp:cNvPr id="0" name=""/>
        <dsp:cNvSpPr/>
      </dsp:nvSpPr>
      <dsp:spPr>
        <a:xfrm>
          <a:off x="0" y="3523059"/>
          <a:ext cx="4104456" cy="533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Всего по программе: 33 проекта</a:t>
          </a:r>
          <a:endParaRPr lang="ru-RU" sz="1400" b="1" kern="1200" dirty="0"/>
        </a:p>
      </dsp:txBody>
      <dsp:txXfrm>
        <a:off x="874270" y="3523059"/>
        <a:ext cx="3230185" cy="533796"/>
      </dsp:txXfrm>
    </dsp:sp>
    <dsp:sp modelId="{76074FFC-AC46-4B31-AD3D-57A91066A6BE}">
      <dsp:nvSpPr>
        <dsp:cNvPr id="0" name=""/>
        <dsp:cNvSpPr/>
      </dsp:nvSpPr>
      <dsp:spPr>
        <a:xfrm>
          <a:off x="53379" y="3576439"/>
          <a:ext cx="820891" cy="42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4750-ED5D-4E19-9B0F-E33203A6F1B2}">
      <dsp:nvSpPr>
        <dsp:cNvPr id="0" name=""/>
        <dsp:cNvSpPr/>
      </dsp:nvSpPr>
      <dsp:spPr>
        <a:xfrm>
          <a:off x="0" y="63931"/>
          <a:ext cx="4067943" cy="2068731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Календарное планирование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Управление показателями планирования  (бюджет, сроки, показатели и др.)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Управление изменениями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Мониторинг проектов, документооборот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Управлением совещаниями, поручениями и иные возможности</a:t>
          </a:r>
          <a:endParaRPr lang="ru-RU" sz="1300" b="1" kern="1200" dirty="0"/>
        </a:p>
      </dsp:txBody>
      <dsp:txXfrm>
        <a:off x="100987" y="164918"/>
        <a:ext cx="3865969" cy="186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DC429-D02B-4719-BAD0-4A18B8252C98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F306-E7A4-40AC-B349-AA8D5C0A0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0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F306-E7A4-40AC-B349-AA8D5C0A0F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2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60C349-8725-427A-A1EC-344C4A44F13C}" type="datetime1">
              <a:rPr lang="ru-RU" smtClean="0"/>
              <a:t>28.06.2018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2E6ECA-3628-485E-A01F-EA7851D7C6A5}" type="datetime1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3BD0A9-A7C8-4BC6-8BC6-D2B4571875C8}" type="datetime1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56778-9AE0-41BD-BD0C-4A20AE657C13}" type="datetime1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B21827-190A-4647-A12C-A6CD1D340859}" type="datetime1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CB146-3AAD-4DFB-B05C-E6FAC6321DC7}" type="datetime1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E5E69-F51F-40BE-A5F3-B452BC76F469}" type="datetime1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94C24-C0F2-4C2A-85A2-E6DB62E93DEB}" type="datetime1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84C54-39F3-407E-BFBE-7FBCCF8D8FF7}" type="datetime1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E012AB-F202-4FE9-BDB1-711B0D510BE9}" type="datetime1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EA2C35-4EF0-41A6-AD96-70B58188CA33}" type="datetime1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5">
                <a:lumMod val="40000"/>
                <a:lumOff val="60000"/>
              </a:schemeClr>
            </a:gs>
            <a:gs pos="93000">
              <a:srgbClr val="F5E8F8"/>
            </a:gs>
            <a:gs pos="100000">
              <a:srgbClr val="DCDFF1"/>
            </a:gs>
            <a:gs pos="6000">
              <a:schemeClr val="bg2">
                <a:lumMod val="75000"/>
              </a:schemeClr>
            </a:gs>
            <a:gs pos="14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1F2B0F-7080-4E81-872E-A76CC39DB86B}" type="datetime1">
              <a:rPr lang="ru-RU" smtClean="0"/>
              <a:t>28.06.2018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44C7AF-0CF3-49CA-909E-09291F1365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276872"/>
            <a:ext cx="7812856" cy="3849291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ea typeface="BatangChe" panose="02030609000101010101" pitchFamily="49" charset="-127"/>
                <a:cs typeface="Aharoni" panose="02010803020104030203" pitchFamily="2" charset="-79"/>
              </a:rPr>
              <a:t>ТРЕХГОРНЫЙ ГОРОДСКОЙ ОКРУГ – МУНИЦИПАЛЬНЫЙ ОПЫТ УПРАВЛЕНИЯ ПРОЕКТАМИ</a:t>
            </a:r>
            <a:endParaRPr lang="ru-RU" sz="3600" dirty="0">
              <a:solidFill>
                <a:schemeClr val="accent3">
                  <a:lumMod val="75000"/>
                </a:schemeClr>
              </a:solidFill>
              <a:ea typeface="Batang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66458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2018 год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9E47"/>
                </a:solidFill>
              </a:rPr>
              <a:t>Благодарим за внимание!</a:t>
            </a:r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009E47"/>
                </a:solidFill>
              </a:rPr>
              <a:t>Успешных Вам проектов!</a:t>
            </a:r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53" y="1844824"/>
            <a:ext cx="1176230" cy="14603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73729"/>
              </p:ext>
            </p:extLst>
          </p:nvPr>
        </p:nvGraphicFramePr>
        <p:xfrm>
          <a:off x="179510" y="1376772"/>
          <a:ext cx="42484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667" y="332656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Внедрение проектного управления: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 чего все начиналось?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72705033"/>
              </p:ext>
            </p:extLst>
          </p:nvPr>
        </p:nvGraphicFramePr>
        <p:xfrm>
          <a:off x="4387012" y="2112544"/>
          <a:ext cx="463217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4427982" y="1412776"/>
            <a:ext cx="4550236" cy="662848"/>
            <a:chOff x="1166950" y="0"/>
            <a:chExt cx="1920466" cy="138292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66950" y="0"/>
              <a:ext cx="1920466" cy="13829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234459" y="67509"/>
              <a:ext cx="1785448" cy="1247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Стартовые условия</a:t>
              </a:r>
              <a:endParaRPr lang="ru-RU" sz="2400" b="1" kern="1200" dirty="0"/>
            </a:p>
          </p:txBody>
        </p:sp>
      </p:grpSp>
      <p:pic>
        <p:nvPicPr>
          <p:cNvPr id="26628" name="Picture 4" descr="C:\Users\О.В.Локоцкова\AppData\Local\Microsoft\Windows\Temporary Internet Files\Content.IE5\ZB9YNQEG\Fxemoji_u274C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4" y="2371660"/>
            <a:ext cx="407200" cy="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.В.Локоцкова\AppData\Local\Microsoft\Windows\Temporary Internet Files\Content.IE5\ZB9YNQEG\Fxemoji_u274C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22" y="3068960"/>
            <a:ext cx="407200" cy="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О.В.Локоцкова\AppData\Local\Microsoft\Windows\Temporary Internet Files\Content.IE5\ZB9YNQEG\Fxemoji_u274C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7" y="3789040"/>
            <a:ext cx="407200" cy="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О.В.Локоцкова\AppData\Local\Microsoft\Windows\Temporary Internet Files\Content.IE5\ZB9YNQEG\Fxemoji_u274C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84" y="4509120"/>
            <a:ext cx="407200" cy="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О.В.Локоцкова\AppData\Local\Microsoft\Windows\Temporary Internet Files\Content.IE5\97S3Y1QR\Tick_green_modern_2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4" y="5262266"/>
            <a:ext cx="488122" cy="3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240432"/>
              </p:ext>
            </p:extLst>
          </p:nvPr>
        </p:nvGraphicFramePr>
        <p:xfrm>
          <a:off x="251520" y="1340768"/>
          <a:ext cx="84456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7 важных шагов за год внедрения ПУ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24124"/>
              </p:ext>
            </p:extLst>
          </p:nvPr>
        </p:nvGraphicFramePr>
        <p:xfrm>
          <a:off x="251520" y="2992486"/>
          <a:ext cx="864096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248472"/>
              </a:tblGrid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Проектный Комитет – 7 человек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(председатель – глава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города)</a:t>
                      </a:r>
                    </a:p>
                    <a:p>
                      <a:pPr marL="285750" indent="-285750" algn="l">
                        <a:buFontTx/>
                        <a:buBlip>
                          <a:blip r:embed="rId2"/>
                        </a:buBlip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Принятие решений по развитию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проектной деятельности</a:t>
                      </a:r>
                    </a:p>
                    <a:p>
                      <a:pPr marL="285750" indent="-285750" algn="l">
                        <a:buFontTx/>
                        <a:buBlip>
                          <a:blip r:embed="rId2"/>
                        </a:buBlip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Принятие решений об открытии проектов</a:t>
                      </a:r>
                    </a:p>
                    <a:p>
                      <a:pPr marL="285750" indent="-285750" algn="l">
                        <a:buFontTx/>
                        <a:buBlip>
                          <a:blip r:embed="rId2"/>
                        </a:buBlip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Назначение лиц на ключевые проектные роли</a:t>
                      </a:r>
                    </a:p>
                    <a:p>
                      <a:pPr marL="285750" indent="-285750" algn="l">
                        <a:buFontTx/>
                        <a:buBlip>
                          <a:blip r:embed="rId2"/>
                        </a:buBlip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Рассмотрение и утверждение паспортов проектов</a:t>
                      </a:r>
                    </a:p>
                    <a:p>
                      <a:pPr marL="285750" indent="-285750" algn="l">
                        <a:buFontTx/>
                        <a:buBlip>
                          <a:blip r:embed="rId2"/>
                        </a:buBlip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Контроль реализации  проектов, рассмотрение проблемных вопросов по проектам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Проектный офис – 11 человек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Формирование проектной документации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Мониторинг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реализации проектов</a:t>
                      </a:r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Методическое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сопровождение проектной деятельности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Содействие развитию профессиональной компетентности служащих в сфере  проектной деятельности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Обеспечение деятельности автоматизированной информационной системы проектной деятельности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1174"/>
            <a:ext cx="844562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Ключевые структуры управления проектами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1381"/>
            <a:ext cx="3875978" cy="205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8" y="971381"/>
            <a:ext cx="2809672" cy="205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71381"/>
            <a:ext cx="2739024" cy="205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7263" b="5806"/>
          <a:stretch/>
        </p:blipFill>
        <p:spPr>
          <a:xfrm>
            <a:off x="6084168" y="743051"/>
            <a:ext cx="2703338" cy="18904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Развитие компетенций персонала</a:t>
            </a:r>
            <a:endParaRPr lang="ru-RU" sz="2800" dirty="0"/>
          </a:p>
        </p:txBody>
      </p:sp>
      <p:sp>
        <p:nvSpPr>
          <p:cNvPr id="6" name="Восьмиугольник 5"/>
          <p:cNvSpPr/>
          <p:nvPr/>
        </p:nvSpPr>
        <p:spPr>
          <a:xfrm>
            <a:off x="134084" y="3861048"/>
            <a:ext cx="912659" cy="79838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2" name="Восьмиугольник 11"/>
          <p:cNvSpPr/>
          <p:nvPr/>
        </p:nvSpPr>
        <p:spPr>
          <a:xfrm>
            <a:off x="134084" y="2633485"/>
            <a:ext cx="902755" cy="80467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3" name="Восьмиугольник 12"/>
          <p:cNvSpPr/>
          <p:nvPr/>
        </p:nvSpPr>
        <p:spPr>
          <a:xfrm>
            <a:off x="112933" y="1258466"/>
            <a:ext cx="869496" cy="85960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5" name="Восьмиугольник 14"/>
          <p:cNvSpPr/>
          <p:nvPr/>
        </p:nvSpPr>
        <p:spPr>
          <a:xfrm>
            <a:off x="134084" y="5157192"/>
            <a:ext cx="1005813" cy="64807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1139897" y="2409816"/>
            <a:ext cx="4603958" cy="11479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сотрудника проектного офиса приняли участие в видеоконференции Фонда развития моногородов по вопросам заполнения Сводного плана</a:t>
            </a:r>
            <a:endParaRPr lang="ru-RU" sz="1400" b="1" dirty="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1176963" y="3475848"/>
            <a:ext cx="4563168" cy="1465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членов управленческой команды города завершили обучение на базе ВШГУ </a:t>
            </a:r>
            <a:r>
              <a:rPr lang="ru-RU" sz="1400" b="1" dirty="0" err="1" smtClean="0"/>
              <a:t>РАНХиГС</a:t>
            </a:r>
            <a:r>
              <a:rPr lang="ru-RU" sz="1400" b="1" dirty="0" smtClean="0"/>
              <a:t> успешной защитой собственного проекта по созданию Парка интеллектуальных компетенций</a:t>
            </a:r>
            <a:endParaRPr lang="ru-RU" sz="1400" b="1" dirty="0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1101260" y="562657"/>
            <a:ext cx="4638871" cy="18689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сотрудника проектного офиса прошли повышение квалификации: в ВШГУ </a:t>
            </a:r>
            <a:r>
              <a:rPr lang="ru-RU" sz="1400" b="1" dirty="0" err="1" smtClean="0"/>
              <a:t>РАНХиГС</a:t>
            </a:r>
            <a:r>
              <a:rPr lang="ru-RU" sz="1400" b="1" dirty="0" smtClean="0"/>
              <a:t> по программе «Основы управления проектами» и в АНО ДПО </a:t>
            </a:r>
            <a:r>
              <a:rPr lang="ru-RU" sz="1400" b="1" dirty="0" err="1" smtClean="0"/>
              <a:t>ИЭУиСО</a:t>
            </a:r>
            <a:r>
              <a:rPr lang="ru-RU" sz="1400" b="1" dirty="0" smtClean="0"/>
              <a:t> по программе «Организация проектной деятельности в сфере муниципального управления»</a:t>
            </a:r>
            <a:endParaRPr lang="ru-RU" sz="1400" b="1" dirty="0"/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211246" y="4847792"/>
            <a:ext cx="4544591" cy="1266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сотрудников проектного офиса приняли участие в </a:t>
            </a:r>
            <a:r>
              <a:rPr lang="ru-RU" sz="1400" b="1" dirty="0" err="1" smtClean="0"/>
              <a:t>видеосеминаре</a:t>
            </a:r>
            <a:r>
              <a:rPr lang="ru-RU" sz="1400" b="1" dirty="0" smtClean="0"/>
              <a:t> ВШГУ </a:t>
            </a:r>
            <a:r>
              <a:rPr lang="ru-RU" sz="1400" b="1" dirty="0" err="1" smtClean="0"/>
              <a:t>РАНХиГС</a:t>
            </a:r>
            <a:r>
              <a:rPr lang="ru-RU" sz="1400" b="1" dirty="0" smtClean="0"/>
              <a:t> на тему «Проекты и проектное управление на муниципальном уровне»</a:t>
            </a:r>
            <a:endParaRPr lang="ru-RU" sz="14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7117" r="1579" b="6758"/>
          <a:stretch/>
        </p:blipFill>
        <p:spPr>
          <a:xfrm>
            <a:off x="6084168" y="4926746"/>
            <a:ext cx="2689492" cy="1864590"/>
          </a:xfrm>
          <a:prstGeom prst="rect">
            <a:avLst/>
          </a:prstGeom>
        </p:spPr>
      </p:pic>
      <p:pic>
        <p:nvPicPr>
          <p:cNvPr id="16" name="Рисунок 15" descr="люд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7909" y="2385300"/>
            <a:ext cx="3695856" cy="27718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67769"/>
              </p:ext>
            </p:extLst>
          </p:nvPr>
        </p:nvGraphicFramePr>
        <p:xfrm>
          <a:off x="493204" y="1988840"/>
          <a:ext cx="8229600" cy="409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209" y="188640"/>
            <a:ext cx="8229600" cy="12101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Программа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«Комплексное развитие моногорода Трехгорного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1187624" y="1556792"/>
            <a:ext cx="6840760" cy="521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Ключевые этапы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84368" y="6076311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- </a:t>
            </a:r>
            <a:r>
              <a:rPr lang="ru-RU" sz="1200" dirty="0" smtClean="0"/>
              <a:t>план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700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150122"/>
              </p:ext>
            </p:extLst>
          </p:nvPr>
        </p:nvGraphicFramePr>
        <p:xfrm>
          <a:off x="107504" y="1196752"/>
          <a:ext cx="892899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Программа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«Комплексное развитие моногорода Трехгорного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6326902"/>
              </p:ext>
            </p:extLst>
          </p:nvPr>
        </p:nvGraphicFramePr>
        <p:xfrm>
          <a:off x="323528" y="1916832"/>
          <a:ext cx="4104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8723276"/>
              </p:ext>
            </p:extLst>
          </p:nvPr>
        </p:nvGraphicFramePr>
        <p:xfrm>
          <a:off x="4716016" y="1916832"/>
          <a:ext cx="4104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5594"/>
            <a:ext cx="4865782" cy="36036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Информационная система </a:t>
            </a:r>
            <a:r>
              <a:rPr lang="ru-RU" sz="2800" dirty="0"/>
              <a:t>управления проектной деятельностью (ИСУПД)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38344235"/>
              </p:ext>
            </p:extLst>
          </p:nvPr>
        </p:nvGraphicFramePr>
        <p:xfrm>
          <a:off x="5076057" y="1777632"/>
          <a:ext cx="4067943" cy="219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13030" y="1444134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Основные возможности ИСУПД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123" y="4077072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Основные преимущества ИСУПД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59381" y="4509531"/>
            <a:ext cx="4067943" cy="2190065"/>
            <a:chOff x="0" y="0"/>
            <a:chExt cx="4067943" cy="2190065"/>
          </a:xfrm>
          <a:scene3d>
            <a:camera prst="orthographicFront"/>
            <a:lightRig rig="chilly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4067943" cy="219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06910" y="106910"/>
              <a:ext cx="3854123" cy="197624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 Все мероприятия проекта в формате диаграммы Гранта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 Сроки реализации мероприятий – план/факт/прогноз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 Полный архив отчетности по проекту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/>
                <a:t> % завершения реализации проекта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 Возможность сортировки данных, формирования аналитической отчетности</a:t>
              </a:r>
              <a:endParaRPr lang="ru-RU" sz="1300" b="1" kern="1200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5269" y="6517033"/>
            <a:ext cx="365760" cy="365125"/>
          </a:xfrm>
        </p:spPr>
        <p:txBody>
          <a:bodyPr/>
          <a:lstStyle/>
          <a:p>
            <a:fld id="{8444C7AF-0CF3-49CA-909E-09291F1365E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71" y="-5680"/>
            <a:ext cx="210787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r="15955" b="2517"/>
          <a:stretch/>
        </p:blipFill>
        <p:spPr>
          <a:xfrm>
            <a:off x="1607630" y="3752914"/>
            <a:ext cx="29091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1958" y="708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Достигнутые результаты</a:t>
            </a:r>
            <a:endParaRPr lang="ru-RU" sz="28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23528" y="1233265"/>
            <a:ext cx="4248472" cy="273630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Внедрения ПУ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</a:rPr>
              <a:t>Система управления проектами, которой доверяют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</a:rPr>
              <a:t>Согласованные заинтересованными лицами решения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</a:rPr>
              <a:t>Комплексный и понятный результат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</a:rPr>
              <a:t>Понятные прогнозные сроки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</a:rPr>
              <a:t>Сокращение противоречий и дублирования</a:t>
            </a:r>
          </a:p>
          <a:p>
            <a:pPr marL="109728" indent="0"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572000" y="1196752"/>
            <a:ext cx="4498975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Реализации Программы</a:t>
            </a:r>
          </a:p>
          <a:p>
            <a:pPr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Реализовано проектов – 20*</a:t>
            </a:r>
          </a:p>
          <a:p>
            <a:pPr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Создано новых рабочих мест – 572**</a:t>
            </a:r>
          </a:p>
          <a:p>
            <a:pPr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Объем привлеченных инвестиций в основной капитал, млн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руб. – 6081***</a:t>
            </a:r>
          </a:p>
          <a:p>
            <a:pPr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Blip>
                <a:blip r:embed="rId5"/>
              </a:buBlip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Оценка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мероприятий программы повышение качества среды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моногорода, баллов – 20****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6872" y="5999131"/>
            <a:ext cx="331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*    План – 33 проекта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**   План – 561 рабочее место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***  План – 9938,5 млн. руб.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**** Утвержденное значение – 16 баллов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C7AF-0CF3-49CA-909E-09291F1365EE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6892" r="2703" b="5442"/>
          <a:stretch/>
        </p:blipFill>
        <p:spPr>
          <a:xfrm>
            <a:off x="4981205" y="3310587"/>
            <a:ext cx="4053132" cy="26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907</TotalTime>
  <Words>598</Words>
  <Application>Microsoft Office PowerPoint</Application>
  <PresentationFormat>Экран (4:3)</PresentationFormat>
  <Paragraphs>126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ТРЕХГОРНЫЙ ГОРОДСКОЙ ОКРУГ – МУНИЦИПАЛЬНЫЙ ОПЫТ УПРАВЛЕНИЯ ПРОЕКТАМИ</vt:lpstr>
      <vt:lpstr>Внедрение проектного управления: с чего все начиналось?</vt:lpstr>
      <vt:lpstr>7 важных шагов за год внедрения ПУ</vt:lpstr>
      <vt:lpstr>Ключевые структуры управления проектами</vt:lpstr>
      <vt:lpstr>Развитие компетенций персонала</vt:lpstr>
      <vt:lpstr>Программа «Комплексное развитие моногорода Трехгорного»</vt:lpstr>
      <vt:lpstr>Программа «Комплексное развитие моногорода Трехгорного»</vt:lpstr>
      <vt:lpstr>Информационная система управления проектной деятельностью (ИСУПД) 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Локоцкова Олеся Викторовна</dc:creator>
  <cp:lastModifiedBy>Локоцкова Олеся Викторовна</cp:lastModifiedBy>
  <cp:revision>84</cp:revision>
  <cp:lastPrinted>2018-05-31T10:42:51Z</cp:lastPrinted>
  <dcterms:created xsi:type="dcterms:W3CDTF">2018-05-30T04:41:21Z</dcterms:created>
  <dcterms:modified xsi:type="dcterms:W3CDTF">2018-06-28T07:04:29Z</dcterms:modified>
</cp:coreProperties>
</file>