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4" r:id="rId6"/>
    <p:sldId id="262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04FE-1B1B-4E50-A010-5D8C06AA5734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E8EA-F0AD-4673-BF52-6ACA64AD9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04FE-1B1B-4E50-A010-5D8C06AA5734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E8EA-F0AD-4673-BF52-6ACA64AD9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04FE-1B1B-4E50-A010-5D8C06AA5734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E8EA-F0AD-4673-BF52-6ACA64AD9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04FE-1B1B-4E50-A010-5D8C06AA5734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E8EA-F0AD-4673-BF52-6ACA64AD9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04FE-1B1B-4E50-A010-5D8C06AA5734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E8EA-F0AD-4673-BF52-6ACA64AD9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04FE-1B1B-4E50-A010-5D8C06AA5734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E8EA-F0AD-4673-BF52-6ACA64AD9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04FE-1B1B-4E50-A010-5D8C06AA5734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E8EA-F0AD-4673-BF52-6ACA64AD9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04FE-1B1B-4E50-A010-5D8C06AA5734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E8EA-F0AD-4673-BF52-6ACA64AD9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04FE-1B1B-4E50-A010-5D8C06AA5734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E8EA-F0AD-4673-BF52-6ACA64AD9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04FE-1B1B-4E50-A010-5D8C06AA5734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E8EA-F0AD-4673-BF52-6ACA64AD996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04FE-1B1B-4E50-A010-5D8C06AA5734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1CE8EA-F0AD-4673-BF52-6ACA64AD99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81CE8EA-F0AD-4673-BF52-6ACA64AD996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9DF04FE-1B1B-4E50-A010-5D8C06AA5734}" type="datetimeFigureOut">
              <a:rPr lang="ru-RU" smtClean="0"/>
              <a:t>14.06.2018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Детская школа искусств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Муниципальное автономное образовательное учреждение дополнительного образования</a:t>
            </a:r>
          </a:p>
          <a:p>
            <a:endParaRPr lang="ru-RU" dirty="0"/>
          </a:p>
          <a:p>
            <a:r>
              <a:rPr lang="ru-RU" dirty="0" smtClean="0"/>
              <a:t>г. Заречный Пензенская область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8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Лидер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Щербакова Светлана Валерьевна </a:t>
            </a:r>
          </a:p>
          <a:p>
            <a:r>
              <a:rPr lang="ru-RU" sz="1800" dirty="0" smtClean="0"/>
              <a:t>директор с 2016 г.</a:t>
            </a:r>
          </a:p>
          <a:p>
            <a:endParaRPr lang="ru-RU" sz="1800" dirty="0" smtClean="0"/>
          </a:p>
          <a:p>
            <a:r>
              <a:rPr lang="ru-RU" sz="1800" dirty="0" smtClean="0"/>
              <a:t>Самарский  государственный педагогический университет</a:t>
            </a:r>
          </a:p>
          <a:p>
            <a:r>
              <a:rPr lang="ru-RU" sz="1800" dirty="0" smtClean="0"/>
              <a:t>Высшая квалификационная категория</a:t>
            </a:r>
          </a:p>
          <a:p>
            <a:r>
              <a:rPr lang="ru-RU" sz="1800" dirty="0" smtClean="0"/>
              <a:t>Организатор команды, аккумулятор идей,</a:t>
            </a:r>
          </a:p>
          <a:p>
            <a:r>
              <a:rPr lang="ru-RU" sz="1800" dirty="0" smtClean="0"/>
              <a:t> требовательность в исполнении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556793"/>
            <a:ext cx="2592288" cy="389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23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Команда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2420888"/>
            <a:ext cx="3215208" cy="3705592"/>
          </a:xfrm>
        </p:spPr>
        <p:txBody>
          <a:bodyPr>
            <a:normAutofit fontScale="47500" lnSpcReduction="20000"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r>
              <a:rPr lang="ru-RU" sz="3400" dirty="0" smtClean="0"/>
              <a:t>Сизова Лариса Львовна</a:t>
            </a:r>
          </a:p>
          <a:p>
            <a:endParaRPr lang="ru-RU" sz="3400" dirty="0"/>
          </a:p>
          <a:p>
            <a:r>
              <a:rPr lang="ru-RU" sz="3400" dirty="0" smtClean="0"/>
              <a:t>Заместитель директора по учебно-методической работе</a:t>
            </a:r>
          </a:p>
          <a:p>
            <a:r>
              <a:rPr lang="ru-RU" sz="3400" dirty="0" smtClean="0"/>
              <a:t>Куйбышевский государственный институт  культуры</a:t>
            </a:r>
          </a:p>
          <a:p>
            <a:endParaRPr lang="ru-RU" sz="3400" dirty="0"/>
          </a:p>
          <a:p>
            <a:r>
              <a:rPr lang="ru-RU" sz="3400" dirty="0" smtClean="0"/>
              <a:t>Огромный опыт, профессионализм, коммуникабельность</a:t>
            </a:r>
          </a:p>
          <a:p>
            <a:endParaRPr lang="ru-RU" sz="3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436096" y="3068960"/>
            <a:ext cx="2641104" cy="3057520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Карамышева Ольга Ивановна</a:t>
            </a:r>
          </a:p>
          <a:p>
            <a:r>
              <a:rPr lang="ru-RU" dirty="0"/>
              <a:t>Заместитель директора по инновационно-просветительской деятельности</a:t>
            </a:r>
          </a:p>
          <a:p>
            <a:endParaRPr lang="ru-RU" dirty="0"/>
          </a:p>
          <a:p>
            <a:r>
              <a:rPr lang="ru-RU" dirty="0"/>
              <a:t>Пензенский государственный педагогический институт им. В.Г. Белинского</a:t>
            </a:r>
          </a:p>
          <a:p>
            <a:r>
              <a:rPr lang="ru-RU" dirty="0"/>
              <a:t>Высшая квалификационная категория</a:t>
            </a:r>
          </a:p>
          <a:p>
            <a:r>
              <a:rPr lang="ru-RU" dirty="0"/>
              <a:t>Инициативность, исполнительность, чёткое оформление документов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79853"/>
            <a:ext cx="1440160" cy="216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80728"/>
            <a:ext cx="1175502" cy="175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35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2636912"/>
            <a:ext cx="3096344" cy="3582176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Ревина</a:t>
            </a:r>
            <a:r>
              <a:rPr lang="ru-RU" sz="1800" dirty="0" smtClean="0"/>
              <a:t> Юлия Валерьевна</a:t>
            </a:r>
          </a:p>
          <a:p>
            <a:endParaRPr lang="ru-RU" sz="1800" dirty="0" smtClean="0"/>
          </a:p>
          <a:p>
            <a:r>
              <a:rPr lang="ru-RU" sz="1800" dirty="0" smtClean="0"/>
              <a:t>Главный бухгалтер</a:t>
            </a:r>
          </a:p>
          <a:p>
            <a:r>
              <a:rPr lang="ru-RU" sz="1800" dirty="0" smtClean="0"/>
              <a:t>Высшее экономическое образование</a:t>
            </a:r>
          </a:p>
          <a:p>
            <a:endParaRPr lang="ru-RU" sz="1800" dirty="0"/>
          </a:p>
          <a:p>
            <a:r>
              <a:rPr lang="ru-RU" sz="1800" dirty="0" smtClean="0"/>
              <a:t>Точность</a:t>
            </a:r>
          </a:p>
          <a:p>
            <a:r>
              <a:rPr lang="ru-RU" sz="1800" dirty="0" smtClean="0"/>
              <a:t>педантизм</a:t>
            </a: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440160" cy="214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565" y="1124744"/>
            <a:ext cx="1427989" cy="214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3428999"/>
            <a:ext cx="3312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Трефилова Елена Геннадьевна</a:t>
            </a:r>
          </a:p>
          <a:p>
            <a:r>
              <a:rPr lang="ru-RU" dirty="0" smtClean="0"/>
              <a:t>педагог-организатор</a:t>
            </a:r>
          </a:p>
          <a:p>
            <a:r>
              <a:rPr lang="ru-RU" dirty="0" smtClean="0"/>
              <a:t>Челябинское музыкальное училище</a:t>
            </a:r>
          </a:p>
          <a:p>
            <a:endParaRPr lang="ru-RU" dirty="0" smtClean="0"/>
          </a:p>
          <a:p>
            <a:r>
              <a:rPr lang="ru-RU" dirty="0" smtClean="0"/>
              <a:t>Коммуникабельность, творчество, умение организовать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02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Скачкова Елена Александровна</a:t>
            </a:r>
          </a:p>
          <a:p>
            <a:pPr marL="114300" indent="0">
              <a:buNone/>
            </a:pPr>
            <a:r>
              <a:rPr lang="ru-RU" sz="2000" dirty="0" smtClean="0"/>
              <a:t>художник</a:t>
            </a:r>
          </a:p>
          <a:p>
            <a:pPr marL="114300" indent="0">
              <a:buNone/>
            </a:pPr>
            <a:endParaRPr lang="ru-RU" sz="2000" dirty="0"/>
          </a:p>
          <a:p>
            <a:pPr marL="114300" indent="0">
              <a:buNone/>
            </a:pPr>
            <a:r>
              <a:rPr lang="ru-RU" sz="2000" dirty="0"/>
              <a:t>т</a:t>
            </a:r>
            <a:r>
              <a:rPr lang="ru-RU" sz="2000" dirty="0" smtClean="0"/>
              <a:t>ворчество</a:t>
            </a:r>
          </a:p>
          <a:p>
            <a:pPr marL="114300" indent="0">
              <a:buNone/>
            </a:pPr>
            <a:r>
              <a:rPr lang="ru-RU" sz="2000" dirty="0" smtClean="0"/>
              <a:t>нестандартность</a:t>
            </a:r>
          </a:p>
          <a:p>
            <a:pPr marL="114300" indent="0">
              <a:buNone/>
            </a:pPr>
            <a:r>
              <a:rPr lang="ru-RU" sz="2000" dirty="0"/>
              <a:t>а</a:t>
            </a:r>
            <a:r>
              <a:rPr lang="ru-RU" sz="2000" dirty="0" smtClean="0"/>
              <a:t>ккуратность</a:t>
            </a:r>
          </a:p>
          <a:p>
            <a:pPr marL="114300" indent="0">
              <a:buNone/>
            </a:pPr>
            <a:endParaRPr lang="ru-RU" sz="2000" dirty="0" smtClean="0"/>
          </a:p>
          <a:p>
            <a:pPr marL="114300" indent="0">
              <a:buNone/>
            </a:pPr>
            <a:endParaRPr lang="ru-RU" sz="2000" dirty="0" smtClean="0"/>
          </a:p>
          <a:p>
            <a:pPr marL="114300" indent="0">
              <a:buNone/>
            </a:pPr>
            <a:endParaRPr lang="ru-RU" sz="2000" dirty="0" smtClean="0"/>
          </a:p>
          <a:p>
            <a:pPr marL="114300" indent="0">
              <a:buNone/>
            </a:pPr>
            <a:endParaRPr lang="ru-RU" sz="2000" dirty="0"/>
          </a:p>
        </p:txBody>
      </p:sp>
      <p:pic>
        <p:nvPicPr>
          <p:cNvPr id="7170" name="Picture 2" descr="C:\Users\Ольга\Desktop\IMG_40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2" y="1536700"/>
            <a:ext cx="1936950" cy="255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521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Звуко</a:t>
            </a:r>
            <a:r>
              <a:rPr lang="ru-RU" dirty="0" smtClean="0"/>
              <a:t> и свето операторы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6923112" cy="45902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Понеделко Олег</a:t>
            </a:r>
          </a:p>
          <a:p>
            <a:pPr marL="114300" indent="0">
              <a:buNone/>
            </a:pPr>
            <a:r>
              <a:rPr lang="ru-RU" sz="2000" dirty="0" smtClean="0"/>
              <a:t> Александрович</a:t>
            </a:r>
          </a:p>
          <a:p>
            <a:pPr marL="11430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</a:t>
            </a:r>
          </a:p>
          <a:p>
            <a:pPr marL="11430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- высокий профессионализм</a:t>
            </a:r>
          </a:p>
          <a:p>
            <a:pPr marL="11430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- творческий подход</a:t>
            </a:r>
          </a:p>
          <a:p>
            <a:pPr marL="11430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- исполнительность и трудолюбие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95670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Батаев Сергей </a:t>
            </a:r>
          </a:p>
          <a:p>
            <a:pPr marL="114300" indent="0">
              <a:buNone/>
            </a:pPr>
            <a:r>
              <a:rPr lang="ru-RU" sz="2000" dirty="0" smtClean="0"/>
              <a:t>Викторович</a:t>
            </a:r>
            <a:endParaRPr lang="ru-RU" sz="2000" dirty="0"/>
          </a:p>
        </p:txBody>
      </p:sp>
      <p:pic>
        <p:nvPicPr>
          <p:cNvPr id="6146" name="Picture 2" descr="C:\Users\Ольга\Desktop\Сергей 6x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54076"/>
            <a:ext cx="1458251" cy="194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Ольга\Desktop\Фото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34266"/>
            <a:ext cx="1496441" cy="22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48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Филармония</a:t>
            </a:r>
            <a:br>
              <a:rPr lang="ru-RU" dirty="0" smtClean="0"/>
            </a:br>
            <a:r>
              <a:rPr lang="ru-RU" dirty="0" smtClean="0"/>
              <a:t> «Живое искусство»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7620000" cy="4267944"/>
          </a:xfrm>
        </p:spPr>
        <p:txBody>
          <a:bodyPr/>
          <a:lstStyle/>
          <a:p>
            <a:r>
              <a:rPr lang="ru-RU" dirty="0" smtClean="0"/>
              <a:t>Филармония реализуется каждый учебный год</a:t>
            </a:r>
          </a:p>
          <a:p>
            <a:r>
              <a:rPr lang="ru-RU" dirty="0" smtClean="0"/>
              <a:t>Увеличивается количество мероприятий</a:t>
            </a:r>
          </a:p>
          <a:p>
            <a:r>
              <a:rPr lang="ru-RU" dirty="0" smtClean="0"/>
              <a:t>Увеличивается возрастной ценз  и количество зрителей</a:t>
            </a:r>
          </a:p>
          <a:p>
            <a:r>
              <a:rPr lang="ru-RU" dirty="0" smtClean="0"/>
              <a:t>Качество мероприятий постоянно совершенствуется</a:t>
            </a:r>
          </a:p>
          <a:p>
            <a:r>
              <a:rPr lang="ru-RU" dirty="0" smtClean="0"/>
              <a:t>Сотрудничество с предприятиями и учреждениями города постоянно расширяется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1026" name="Picture 2" descr="C:\Users\Ольга\Desktop\IMG_5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65104"/>
            <a:ext cx="3415308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19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Фольклорный спектакль Как мужик гуся дели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32656"/>
            <a:ext cx="257301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\Desktop\Выездной концерт Автотран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3168352" cy="211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льга\Desktop\Концерт Прекрасен мир поющи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924944"/>
            <a:ext cx="3118842" cy="207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Ольга\Desktop\спектакль Муха Цокотуха на новый лад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053" y="3212976"/>
            <a:ext cx="3809101" cy="254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1" y="1916832"/>
            <a:ext cx="2573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Спектакль «Как мужик гуся делил»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2564904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Выездной концерт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Автотрансе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616530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Музыкальный спектакль «Муха Цокотуха на новый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ад»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1" y="5301208"/>
            <a:ext cx="3118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Филармония для д/с вокально-хорового отделения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264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творческая встреча с Г. Беляевым 7.02.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119669" cy="23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\Desktop\Музыкально-литературная гостиная Глин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015" y="4005064"/>
            <a:ext cx="3063480" cy="204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ьга\Desktop\праздник День славянской письменност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476672"/>
            <a:ext cx="3871827" cy="258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9249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Творческая встреча с первым выпускником Г. Беляевым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3448164"/>
            <a:ext cx="3871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Концерт к Дню славянской письменности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5" y="6196662"/>
            <a:ext cx="3268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Литературно-музыкальная композиция М.И. Глинка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67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386</TotalTime>
  <Words>211</Words>
  <Application>Microsoft Office PowerPoint</Application>
  <PresentationFormat>Экран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Соседство</vt:lpstr>
      <vt:lpstr>Детская школа искусств</vt:lpstr>
      <vt:lpstr>Лидер</vt:lpstr>
      <vt:lpstr>Команда</vt:lpstr>
      <vt:lpstr>Презентация PowerPoint</vt:lpstr>
      <vt:lpstr>Презентация PowerPoint</vt:lpstr>
      <vt:lpstr>Звуко и свето операторы</vt:lpstr>
      <vt:lpstr>Филармония  «Живое искусство»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Детская школа искусств</dc:title>
  <dc:creator>Ольга</dc:creator>
  <cp:lastModifiedBy>Ольга</cp:lastModifiedBy>
  <cp:revision>14</cp:revision>
  <dcterms:created xsi:type="dcterms:W3CDTF">2018-06-13T07:12:06Z</dcterms:created>
  <dcterms:modified xsi:type="dcterms:W3CDTF">2018-06-14T14:00:22Z</dcterms:modified>
</cp:coreProperties>
</file>