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2"/>
  </p:notesMasterIdLst>
  <p:sldIdLst>
    <p:sldId id="256" r:id="rId2"/>
    <p:sldId id="257" r:id="rId3"/>
    <p:sldId id="259" r:id="rId4"/>
    <p:sldId id="278" r:id="rId5"/>
    <p:sldId id="269" r:id="rId6"/>
    <p:sldId id="270" r:id="rId7"/>
    <p:sldId id="264" r:id="rId8"/>
    <p:sldId id="276" r:id="rId9"/>
    <p:sldId id="275" r:id="rId10"/>
    <p:sldId id="258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360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FE93A-8A0C-410E-9B0E-A676FABAFA59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8227E-D45D-4625-9529-7492723CF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47748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8227E-D45D-4625-9529-7492723CFFE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464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3736" y="2514601"/>
            <a:ext cx="7243762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3736" y="4777380"/>
            <a:ext cx="7243762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1"/>
            <a:ext cx="1417530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4529541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5769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609600"/>
            <a:ext cx="7243762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4354046"/>
            <a:ext cx="7243762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31781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3244140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836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5584" y="609600"/>
            <a:ext cx="682006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60947" y="3505200"/>
            <a:ext cx="6123450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4354046"/>
            <a:ext cx="7243762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403" y="31781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3244140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04967" y="648005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030817" y="2905306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8076077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2438401"/>
            <a:ext cx="724376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181600"/>
            <a:ext cx="724376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491172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098" y="4983088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8283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315584" y="609600"/>
            <a:ext cx="6820065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3735" y="4343400"/>
            <a:ext cx="724376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181600"/>
            <a:ext cx="724376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403" y="491172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098" y="4983088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004967" y="648005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30817" y="2905306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4288837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627407"/>
            <a:ext cx="724376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3735" y="4343400"/>
            <a:ext cx="724376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181600"/>
            <a:ext cx="724376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491172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098" y="4983088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1506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6565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2035" y="627406"/>
            <a:ext cx="1793676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3735" y="627406"/>
            <a:ext cx="5262563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21157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6752" y="624110"/>
            <a:ext cx="7240746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735" y="2133600"/>
            <a:ext cx="7243763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75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2058750"/>
            <a:ext cx="7243762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3530129"/>
            <a:ext cx="7243762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31781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3244140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90448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3735" y="2133600"/>
            <a:ext cx="3505015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42482" y="2126222"/>
            <a:ext cx="3505015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787783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5895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8240" y="1972703"/>
            <a:ext cx="3244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3735" y="2548966"/>
            <a:ext cx="3528601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9137" y="1969475"/>
            <a:ext cx="32491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152" y="2545738"/>
            <a:ext cx="352517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098" y="787783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3242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18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9494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446088"/>
            <a:ext cx="284797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7447" y="446089"/>
            <a:ext cx="421005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1598613"/>
            <a:ext cx="284797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71437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689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735" y="4800600"/>
            <a:ext cx="724376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3735" y="634965"/>
            <a:ext cx="724376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3735" y="5367338"/>
            <a:ext cx="724376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403" y="4911726"/>
            <a:ext cx="1290678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098" y="4983088"/>
            <a:ext cx="633561" cy="365125"/>
          </a:xfrm>
        </p:spPr>
        <p:txBody>
          <a:bodyPr/>
          <a:lstStyle/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675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316857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2117" y="-786"/>
            <a:ext cx="1914798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4859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06751" y="624110"/>
            <a:ext cx="7240746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3735" y="2133600"/>
            <a:ext cx="724376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18810" y="6130437"/>
            <a:ext cx="931355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61BFF-8916-40A1-A141-A25C65353C94}" type="datetimeFigureOut">
              <a:rPr lang="ru-RU" smtClean="0"/>
              <a:pPr/>
              <a:t>11.07.2018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03735" y="6135809"/>
            <a:ext cx="619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32098" y="787783"/>
            <a:ext cx="6335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D2FF3DD-DFE6-4766-B08C-CFE40522A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470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0383" y="124692"/>
            <a:ext cx="8668875" cy="4391890"/>
          </a:xfrm>
        </p:spPr>
        <p:txBody>
          <a:bodyPr>
            <a:normAutofit fontScale="90000"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ru-RU" sz="2200" kern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Автономная некоммерческая организация «Центр психолого-педагогической, медицинской и социальной помощи «Добрыня»</a:t>
            </a:r>
            <a:r>
              <a:rPr lang="ru-RU" sz="2800" b="1" kern="1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2800" b="1" kern="1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2800" b="0" kern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ru-RU" sz="2800" b="0" kern="16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kern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kern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kern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kern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36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Истоки мастерства» </a:t>
            </a:r>
            <a:r>
              <a:rPr lang="ru-RU" sz="36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36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с детьми и взрослыми с ограниченными возможностями здоровья (ОВЗ), </a:t>
            </a:r>
            <a:br>
              <a:rPr lang="ru-RU" sz="36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kern="1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том числе инвалидами) </a:t>
            </a:r>
            <a:r>
              <a:rPr lang="ru-RU" sz="3600" b="1" kern="1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ru-RU" sz="3600" b="1" kern="16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3627" y="5846619"/>
            <a:ext cx="7243762" cy="803563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</a:t>
            </a:r>
            <a:r>
              <a:rPr lang="ru-RU" sz="22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lang="ru-RU" sz="22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Курчатов Курской области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619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3535" y="0"/>
            <a:ext cx="3037346" cy="128089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Наши праздники</a:t>
            </a:r>
            <a:endParaRPr lang="ru-RU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/>
          <a:srcRect r="9225" b="8519"/>
          <a:stretch/>
        </p:blipFill>
        <p:spPr>
          <a:xfrm>
            <a:off x="5745620" y="279338"/>
            <a:ext cx="3845567" cy="318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t="15815" r="26111"/>
          <a:stretch/>
        </p:blipFill>
        <p:spPr>
          <a:xfrm>
            <a:off x="399099" y="3688997"/>
            <a:ext cx="3175141" cy="296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485" y="622654"/>
            <a:ext cx="3462447" cy="2840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t="3454" r="20624"/>
          <a:stretch/>
        </p:blipFill>
        <p:spPr>
          <a:xfrm>
            <a:off x="3221566" y="1585146"/>
            <a:ext cx="3656613" cy="3649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 rotWithShape="1">
          <a:blip r:embed="rId6" cstate="print"/>
          <a:srcRect t="22105" b="12832"/>
          <a:stretch/>
        </p:blipFill>
        <p:spPr>
          <a:xfrm>
            <a:off x="5650923" y="4197927"/>
            <a:ext cx="4093337" cy="247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9168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752" y="138546"/>
            <a:ext cx="7240746" cy="17664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Участники практики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9289" y="1247507"/>
            <a:ext cx="8815162" cy="497318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6565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9667" y="169438"/>
            <a:ext cx="6086333" cy="1261725"/>
          </a:xfrm>
        </p:spPr>
        <p:txBody>
          <a:bodyPr>
            <a:normAutofit/>
          </a:bodyPr>
          <a:lstStyle/>
          <a:p>
            <a:r>
              <a:rPr lang="ru-RU" sz="2000" b="1" dirty="0" err="1" smtClean="0"/>
              <a:t>Правдивцева</a:t>
            </a:r>
            <a:r>
              <a:rPr lang="ru-RU" sz="2000" b="1" dirty="0" smtClean="0"/>
              <a:t> Елена Михайловна </a:t>
            </a:r>
            <a:r>
              <a:rPr lang="ru-RU" sz="2200" dirty="0" smtClean="0"/>
              <a:t>–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1400" dirty="0" smtClean="0"/>
              <a:t>лидер </a:t>
            </a:r>
            <a:r>
              <a:rPr lang="ru-RU" sz="1400" dirty="0" smtClean="0"/>
              <a:t>практики. Организация и проведение мастер-классов. </a:t>
            </a:r>
            <a:r>
              <a:rPr lang="ru-RU" sz="1400" dirty="0"/>
              <a:t>П</a:t>
            </a:r>
            <a:r>
              <a:rPr lang="ru-RU" sz="1400" dirty="0" smtClean="0"/>
              <a:t>едагог дополнительного образования высшей категории.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Стаж </a:t>
            </a:r>
            <a:r>
              <a:rPr lang="ru-RU" sz="1400" dirty="0" smtClean="0"/>
              <a:t>работы -27 л. </a:t>
            </a:r>
            <a:endParaRPr lang="ru-RU" sz="14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973" b="34637"/>
          <a:stretch/>
        </p:blipFill>
        <p:spPr>
          <a:xfrm>
            <a:off x="5905694" y="4374106"/>
            <a:ext cx="3521981" cy="238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4679" t="9149"/>
          <a:stretch/>
        </p:blipFill>
        <p:spPr>
          <a:xfrm>
            <a:off x="360824" y="247188"/>
            <a:ext cx="3381333" cy="2889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2" y="3202458"/>
            <a:ext cx="4248655" cy="3476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7498" r="3838"/>
          <a:stretch/>
        </p:blipFill>
        <p:spPr>
          <a:xfrm>
            <a:off x="4456876" y="1013847"/>
            <a:ext cx="4256081" cy="345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77277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7802" y="144318"/>
            <a:ext cx="6086725" cy="1275774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Иванова Елена Владимировна </a:t>
            </a:r>
            <a:r>
              <a:rPr lang="ru-RU" sz="1800" dirty="0" smtClean="0"/>
              <a:t>– педагог-психолог первой категории. Организация и проведение «Арт-студии». </a:t>
            </a:r>
            <a:br>
              <a:rPr lang="ru-RU" sz="1800" dirty="0" smtClean="0"/>
            </a:br>
            <a:r>
              <a:rPr lang="ru-RU" sz="1800" dirty="0" smtClean="0"/>
              <a:t>Стаж работы – 26 лет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493" t="15563" r="25657"/>
          <a:stretch/>
        </p:blipFill>
        <p:spPr>
          <a:xfrm>
            <a:off x="667917" y="1316182"/>
            <a:ext cx="1958686" cy="295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61" r="29973"/>
          <a:stretch/>
        </p:blipFill>
        <p:spPr>
          <a:xfrm>
            <a:off x="6506441" y="557603"/>
            <a:ext cx="2757921" cy="3554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24"/>
          <a:stretch/>
        </p:blipFill>
        <p:spPr>
          <a:xfrm>
            <a:off x="2278925" y="2846480"/>
            <a:ext cx="5044832" cy="377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71797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814076" y="1237427"/>
            <a:ext cx="7240746" cy="350459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201883" y="272743"/>
            <a:ext cx="75490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Гейбух</a:t>
            </a:r>
            <a:r>
              <a:rPr lang="ru-RU" sz="2000" b="1" dirty="0" smtClean="0"/>
              <a:t> Анна Анатольевна </a:t>
            </a:r>
            <a:r>
              <a:rPr lang="ru-RU" b="1" dirty="0" smtClean="0"/>
              <a:t>– </a:t>
            </a:r>
            <a:r>
              <a:rPr lang="ru-RU" dirty="0" smtClean="0"/>
              <a:t>педагог психолог. Организация и проведение «Арт-студии». Стаж работы – 12 лет.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r="16374"/>
          <a:stretch/>
        </p:blipFill>
        <p:spPr>
          <a:xfrm>
            <a:off x="303482" y="1237427"/>
            <a:ext cx="2198268" cy="419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6717" y="2696547"/>
            <a:ext cx="4182916" cy="386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092478" y="3242398"/>
            <a:ext cx="7243763" cy="37776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12207" r="18813"/>
          <a:stretch/>
        </p:blipFill>
        <p:spPr>
          <a:xfrm>
            <a:off x="5999883" y="780226"/>
            <a:ext cx="3696513" cy="4429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757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5364" y="227370"/>
            <a:ext cx="8890636" cy="64712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Кузнецова Людмила Николаевна </a:t>
            </a:r>
            <a:r>
              <a:rPr lang="ru-RU" sz="1600" b="1" dirty="0" smtClean="0"/>
              <a:t>– </a:t>
            </a:r>
            <a:r>
              <a:rPr lang="ru-RU" sz="1600" dirty="0" smtClean="0"/>
              <a:t>педагог дополнительного образования первой категории. </a:t>
            </a:r>
            <a:r>
              <a:rPr lang="ru-RU" sz="1600" dirty="0" smtClean="0"/>
              <a:t>Организация </a:t>
            </a:r>
            <a:r>
              <a:rPr lang="ru-RU" sz="1600" dirty="0" smtClean="0"/>
              <a:t>и проведение мастер-классов. Стаж работы -19лет. 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48" t="13462"/>
          <a:stretch/>
        </p:blipFill>
        <p:spPr>
          <a:xfrm>
            <a:off x="303616" y="1269950"/>
            <a:ext cx="5173716" cy="464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4" t="8125" r="19427" b="10937"/>
          <a:stretch/>
        </p:blipFill>
        <p:spPr>
          <a:xfrm>
            <a:off x="5477331" y="3006436"/>
            <a:ext cx="4338614" cy="3768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5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8848" y="2484757"/>
            <a:ext cx="4975514" cy="4080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822206" y="1315207"/>
            <a:ext cx="469944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Меринова</a:t>
            </a:r>
            <a:r>
              <a:rPr lang="ru-RU" sz="2000" b="1" dirty="0" smtClean="0"/>
              <a:t> Галина Викторовна </a:t>
            </a:r>
            <a:r>
              <a:rPr lang="ru-RU" sz="1600" dirty="0" smtClean="0"/>
              <a:t>– инструктор по труду. Изготовление приглашений, буклетов, карт-схем, пиктограмм для участников мероприятия. Стаж работы 23 г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103735" y="2701636"/>
            <a:ext cx="7243763" cy="320958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908" y="1357745"/>
            <a:ext cx="3433564" cy="52880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1172" y="362635"/>
            <a:ext cx="872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 smtClean="0"/>
              <a:t>Белоконов</a:t>
            </a:r>
            <a:r>
              <a:rPr lang="ru-RU" sz="2000" b="1" dirty="0" smtClean="0"/>
              <a:t> Денис </a:t>
            </a:r>
            <a:r>
              <a:rPr lang="ru-RU" sz="2000" b="1" dirty="0" err="1" smtClean="0"/>
              <a:t>Александровия</a:t>
            </a:r>
            <a:r>
              <a:rPr lang="ru-RU" sz="2000" b="1" dirty="0" smtClean="0"/>
              <a:t> </a:t>
            </a:r>
            <a:r>
              <a:rPr lang="ru-RU" sz="2000" dirty="0" smtClean="0"/>
              <a:t>– </a:t>
            </a:r>
            <a:r>
              <a:rPr lang="ru-RU" sz="1600" dirty="0" smtClean="0"/>
              <a:t>инструктор по физической культуре. </a:t>
            </a:r>
          </a:p>
          <a:p>
            <a:r>
              <a:rPr lang="ru-RU" sz="1600" dirty="0" smtClean="0"/>
              <a:t>         Организация и проведение «Арт-студии». Стаж работы – 6 лет.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1910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639" y="119085"/>
            <a:ext cx="9005454" cy="42124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Благотворительные выставки-ярмарки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9946"/>
          <a:stretch/>
        </p:blipFill>
        <p:spPr>
          <a:xfrm>
            <a:off x="474497" y="2881542"/>
            <a:ext cx="4670803" cy="381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607" y="475785"/>
            <a:ext cx="3634035" cy="2981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210" b="12049"/>
          <a:stretch/>
        </p:blipFill>
        <p:spPr>
          <a:xfrm>
            <a:off x="4691932" y="475786"/>
            <a:ext cx="5143845" cy="243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08" r="4365" b="18720"/>
          <a:stretch/>
        </p:blipFill>
        <p:spPr>
          <a:xfrm>
            <a:off x="5353429" y="3068214"/>
            <a:ext cx="4293664" cy="3516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209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293" y="166255"/>
            <a:ext cx="6258792" cy="42949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Мастер -классы</a:t>
            </a:r>
            <a:endParaRPr lang="ru-RU" sz="20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22962" y="166256"/>
            <a:ext cx="3305159" cy="307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50769" y="2822783"/>
            <a:ext cx="4700804" cy="385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3460" y="263237"/>
            <a:ext cx="4024070" cy="3304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7840"/>
          <a:stretch/>
        </p:blipFill>
        <p:spPr>
          <a:xfrm>
            <a:off x="3576464" y="593455"/>
            <a:ext cx="2157717" cy="2754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0" y="3459078"/>
            <a:ext cx="3329453" cy="3073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519" t="-1449" r="22030" b="1449"/>
          <a:stretch/>
        </p:blipFill>
        <p:spPr>
          <a:xfrm>
            <a:off x="7010070" y="3663274"/>
            <a:ext cx="2626114" cy="286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8" y="236772"/>
            <a:ext cx="3493726" cy="2866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005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E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447</TotalTime>
  <Words>133</Words>
  <Application>Microsoft Office PowerPoint</Application>
  <PresentationFormat>Лист A4 (210x297 мм)</PresentationFormat>
  <Paragraphs>14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Автономная некоммерческая организация «Центр психолого-педагогической, медицинской и социальной помощи «Добрыня»     «Истоки мастерства»  (работа с детьми и взрослыми с ограниченными возможностями здоровья (ОВЗ),  в том числе инвалидами)  </vt:lpstr>
      <vt:lpstr>Участники практики</vt:lpstr>
      <vt:lpstr>Правдивцева Елена Михайловна –  лидер практики. Организация и проведение мастер-классов. Педагог дополнительного образования высшей категории.  Стаж работы -27 л. </vt:lpstr>
      <vt:lpstr>Иванова Елена Владимировна – педагог-психолог первой категории. Организация и проведение «Арт-студии».  Стаж работы – 26 лет</vt:lpstr>
      <vt:lpstr>Слайд 5</vt:lpstr>
      <vt:lpstr>Кузнецова Людмила Николаевна – педагог дополнительного образования первой категории. Организация и проведение мастер-классов. Стаж работы -19лет. </vt:lpstr>
      <vt:lpstr>Слайд 7</vt:lpstr>
      <vt:lpstr>Благотворительные выставки-ярмарки</vt:lpstr>
      <vt:lpstr>Мастер -классы</vt:lpstr>
      <vt:lpstr>Наши праздники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2017г. Курчатов   Автономная некоммерческая организация «Центр психолого-педагогической, медицинской и социальной помощи «Добрыня»   </dc:title>
  <dc:creator>RePack by Diakov</dc:creator>
  <cp:lastModifiedBy>Zver</cp:lastModifiedBy>
  <cp:revision>50</cp:revision>
  <dcterms:created xsi:type="dcterms:W3CDTF">2018-07-09T10:05:21Z</dcterms:created>
  <dcterms:modified xsi:type="dcterms:W3CDTF">2018-07-11T11:13:48Z</dcterms:modified>
</cp:coreProperties>
</file>