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7" r:id="rId2"/>
    <p:sldId id="258" r:id="rId3"/>
    <p:sldId id="262" r:id="rId4"/>
    <p:sldId id="265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9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4CC786-AFF5-47F2-85BF-75D329C3895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3E3ED0C9-22BE-45C3-B53E-C9208FA0FE4E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+mj-lt"/>
            </a:rPr>
            <a:t>Конституция Российской Федерации</a:t>
          </a:r>
          <a:endParaRPr lang="ru-RU" sz="2800" dirty="0">
            <a:solidFill>
              <a:srgbClr val="002060"/>
            </a:solidFill>
          </a:endParaRPr>
        </a:p>
      </dgm:t>
    </dgm:pt>
    <dgm:pt modelId="{0F5B9291-92F5-438F-A301-D1B08E456138}" type="parTrans" cxnId="{47F48E48-0D34-42C5-AC57-41F0D4770AB2}">
      <dgm:prSet/>
      <dgm:spPr/>
      <dgm:t>
        <a:bodyPr/>
        <a:lstStyle/>
        <a:p>
          <a:endParaRPr lang="ru-RU"/>
        </a:p>
      </dgm:t>
    </dgm:pt>
    <dgm:pt modelId="{2E95F705-1731-4C10-8C23-718568C66BD4}" type="sibTrans" cxnId="{47F48E48-0D34-42C5-AC57-41F0D4770AB2}">
      <dgm:prSet/>
      <dgm:spPr/>
      <dgm:t>
        <a:bodyPr/>
        <a:lstStyle/>
        <a:p>
          <a:endParaRPr lang="ru-RU"/>
        </a:p>
      </dgm:t>
    </dgm:pt>
    <dgm:pt modelId="{E554FDC0-225F-4FE7-AE9A-55277880E8B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+mj-lt"/>
            </a:rPr>
            <a:t>Федеральный закон от 24.06.1999 года №120-ФЗ «Об основах системы профилактики безнадзорности и правонарушений несовершеннолетних»</a:t>
          </a:r>
          <a:endParaRPr lang="ru-RU" sz="2000" dirty="0">
            <a:solidFill>
              <a:srgbClr val="002060"/>
            </a:solidFill>
          </a:endParaRPr>
        </a:p>
      </dgm:t>
    </dgm:pt>
    <dgm:pt modelId="{F0A7B0D1-16F7-4670-8A24-8F48A140CA76}" type="parTrans" cxnId="{1B868C2B-F521-4E38-9C11-F48AFA3ADBEE}">
      <dgm:prSet/>
      <dgm:spPr/>
      <dgm:t>
        <a:bodyPr/>
        <a:lstStyle/>
        <a:p>
          <a:endParaRPr lang="ru-RU"/>
        </a:p>
      </dgm:t>
    </dgm:pt>
    <dgm:pt modelId="{EC0699D1-28CD-4DF9-9D72-581AD04F9BF8}" type="sibTrans" cxnId="{1B868C2B-F521-4E38-9C11-F48AFA3ADBEE}">
      <dgm:prSet/>
      <dgm:spPr/>
      <dgm:t>
        <a:bodyPr/>
        <a:lstStyle/>
        <a:p>
          <a:endParaRPr lang="ru-RU"/>
        </a:p>
      </dgm:t>
    </dgm:pt>
    <dgm:pt modelId="{9AA6F67E-CF24-41A0-A25A-E5AA938D27E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+mj-lt"/>
            </a:rPr>
            <a:t>Порядок межведомственного взаимодействия органов и учреждений, осуществляющих профилактику безнадзорности и правонарушений несовершеннолетних на территории Удомельского городского округа, утвержденный Постановлением комиссии по делам несовершеннолетних и защите их прав при Администрации Удомельского городского округа от 25.09.2017 № 25</a:t>
          </a:r>
        </a:p>
      </dgm:t>
    </dgm:pt>
    <dgm:pt modelId="{5CB893D1-F7FF-4E1C-974F-E9C1B3F208BA}" type="parTrans" cxnId="{31F93B8E-1F18-4DB8-836D-D1C709D386D6}">
      <dgm:prSet/>
      <dgm:spPr/>
      <dgm:t>
        <a:bodyPr/>
        <a:lstStyle/>
        <a:p>
          <a:endParaRPr lang="ru-RU"/>
        </a:p>
      </dgm:t>
    </dgm:pt>
    <dgm:pt modelId="{2B35EDC8-5299-4E08-BF4B-BA75AEFFB965}" type="sibTrans" cxnId="{31F93B8E-1F18-4DB8-836D-D1C709D386D6}">
      <dgm:prSet/>
      <dgm:spPr/>
      <dgm:t>
        <a:bodyPr/>
        <a:lstStyle/>
        <a:p>
          <a:endParaRPr lang="ru-RU"/>
        </a:p>
      </dgm:t>
    </dgm:pt>
    <dgm:pt modelId="{040491D1-004C-40E7-95C9-96A99D1C5A13}" type="pres">
      <dgm:prSet presAssocID="{B54CC786-AFF5-47F2-85BF-75D329C3895D}" presName="compositeShape" presStyleCnt="0">
        <dgm:presLayoutVars>
          <dgm:dir/>
          <dgm:resizeHandles/>
        </dgm:presLayoutVars>
      </dgm:prSet>
      <dgm:spPr/>
    </dgm:pt>
    <dgm:pt modelId="{36C910D7-308D-4714-A79E-E4DFD980276A}" type="pres">
      <dgm:prSet presAssocID="{B54CC786-AFF5-47F2-85BF-75D329C3895D}" presName="pyramid" presStyleLbl="node1" presStyleIdx="0" presStyleCnt="1" custScaleX="93517" custScaleY="87837" custLinFactNeighborX="-5361" custLinFactNeighborY="-1216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BCC86C7C-8890-45E9-AD50-CD09A895D06F}" type="pres">
      <dgm:prSet presAssocID="{B54CC786-AFF5-47F2-85BF-75D329C3895D}" presName="theList" presStyleCnt="0"/>
      <dgm:spPr/>
    </dgm:pt>
    <dgm:pt modelId="{C3917637-CB31-4E50-BB6C-F80F5E0C1F11}" type="pres">
      <dgm:prSet presAssocID="{3E3ED0C9-22BE-45C3-B53E-C9208FA0FE4E}" presName="aNode" presStyleLbl="fgAcc1" presStyleIdx="0" presStyleCnt="3" custScaleX="163633" custScaleY="89204" custLinFactY="1015" custLinFactNeighborX="-1280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B5F886-A846-4387-83A4-3FB2678F51DA}" type="pres">
      <dgm:prSet presAssocID="{3E3ED0C9-22BE-45C3-B53E-C9208FA0FE4E}" presName="aSpace" presStyleCnt="0"/>
      <dgm:spPr/>
    </dgm:pt>
    <dgm:pt modelId="{9BCB86E0-D57E-42E4-B574-568D44A4EC32}" type="pres">
      <dgm:prSet presAssocID="{E554FDC0-225F-4FE7-AE9A-55277880E8B3}" presName="aNode" presStyleLbl="fgAcc1" presStyleIdx="1" presStyleCnt="3" custScaleX="163935" custScaleY="102505" custLinFactNeighborX="-13877" custLinFactNeighborY="80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62E3C-343B-431A-BA52-C18A8564EB15}" type="pres">
      <dgm:prSet presAssocID="{E554FDC0-225F-4FE7-AE9A-55277880E8B3}" presName="aSpace" presStyleCnt="0"/>
      <dgm:spPr/>
    </dgm:pt>
    <dgm:pt modelId="{5FCE87D8-59AF-4DF6-BFDC-CC1107C46789}" type="pres">
      <dgm:prSet presAssocID="{9AA6F67E-CF24-41A0-A25A-E5AA938D27E4}" presName="aNode" presStyleLbl="fgAcc1" presStyleIdx="2" presStyleCnt="3" custScaleX="161859" custScaleY="116808" custLinFactNeighborX="-14915" custLinFactNeighborY="63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6BD1CF-C71C-4A26-811F-3BBEA1B1377D}" type="pres">
      <dgm:prSet presAssocID="{9AA6F67E-CF24-41A0-A25A-E5AA938D27E4}" presName="aSpace" presStyleCnt="0"/>
      <dgm:spPr/>
    </dgm:pt>
  </dgm:ptLst>
  <dgm:cxnLst>
    <dgm:cxn modelId="{907415B9-2D92-4E7F-BCFE-A0D3356B05A3}" type="presOf" srcId="{B54CC786-AFF5-47F2-85BF-75D329C3895D}" destId="{040491D1-004C-40E7-95C9-96A99D1C5A13}" srcOrd="0" destOrd="0" presId="urn:microsoft.com/office/officeart/2005/8/layout/pyramid2"/>
    <dgm:cxn modelId="{6B8FE03E-4328-41D5-B52C-6F0C094F38C2}" type="presOf" srcId="{E554FDC0-225F-4FE7-AE9A-55277880E8B3}" destId="{9BCB86E0-D57E-42E4-B574-568D44A4EC32}" srcOrd="0" destOrd="0" presId="urn:microsoft.com/office/officeart/2005/8/layout/pyramid2"/>
    <dgm:cxn modelId="{C14D5080-6D20-4821-AB95-AF6627B2CFCD}" type="presOf" srcId="{9AA6F67E-CF24-41A0-A25A-E5AA938D27E4}" destId="{5FCE87D8-59AF-4DF6-BFDC-CC1107C46789}" srcOrd="0" destOrd="0" presId="urn:microsoft.com/office/officeart/2005/8/layout/pyramid2"/>
    <dgm:cxn modelId="{47F48E48-0D34-42C5-AC57-41F0D4770AB2}" srcId="{B54CC786-AFF5-47F2-85BF-75D329C3895D}" destId="{3E3ED0C9-22BE-45C3-B53E-C9208FA0FE4E}" srcOrd="0" destOrd="0" parTransId="{0F5B9291-92F5-438F-A301-D1B08E456138}" sibTransId="{2E95F705-1731-4C10-8C23-718568C66BD4}"/>
    <dgm:cxn modelId="{31F93B8E-1F18-4DB8-836D-D1C709D386D6}" srcId="{B54CC786-AFF5-47F2-85BF-75D329C3895D}" destId="{9AA6F67E-CF24-41A0-A25A-E5AA938D27E4}" srcOrd="2" destOrd="0" parTransId="{5CB893D1-F7FF-4E1C-974F-E9C1B3F208BA}" sibTransId="{2B35EDC8-5299-4E08-BF4B-BA75AEFFB965}"/>
    <dgm:cxn modelId="{E450F433-5537-4C6D-9562-30935E7C61C1}" type="presOf" srcId="{3E3ED0C9-22BE-45C3-B53E-C9208FA0FE4E}" destId="{C3917637-CB31-4E50-BB6C-F80F5E0C1F11}" srcOrd="0" destOrd="0" presId="urn:microsoft.com/office/officeart/2005/8/layout/pyramid2"/>
    <dgm:cxn modelId="{1B868C2B-F521-4E38-9C11-F48AFA3ADBEE}" srcId="{B54CC786-AFF5-47F2-85BF-75D329C3895D}" destId="{E554FDC0-225F-4FE7-AE9A-55277880E8B3}" srcOrd="1" destOrd="0" parTransId="{F0A7B0D1-16F7-4670-8A24-8F48A140CA76}" sibTransId="{EC0699D1-28CD-4DF9-9D72-581AD04F9BF8}"/>
    <dgm:cxn modelId="{2BDEAD14-E091-48FE-814D-4232151F6B0A}" type="presParOf" srcId="{040491D1-004C-40E7-95C9-96A99D1C5A13}" destId="{36C910D7-308D-4714-A79E-E4DFD980276A}" srcOrd="0" destOrd="0" presId="urn:microsoft.com/office/officeart/2005/8/layout/pyramid2"/>
    <dgm:cxn modelId="{C59638C2-C1B7-49A1-BCC7-C9F0A7914196}" type="presParOf" srcId="{040491D1-004C-40E7-95C9-96A99D1C5A13}" destId="{BCC86C7C-8890-45E9-AD50-CD09A895D06F}" srcOrd="1" destOrd="0" presId="urn:microsoft.com/office/officeart/2005/8/layout/pyramid2"/>
    <dgm:cxn modelId="{CD69981F-69E8-456A-A352-55B2CB95D344}" type="presParOf" srcId="{BCC86C7C-8890-45E9-AD50-CD09A895D06F}" destId="{C3917637-CB31-4E50-BB6C-F80F5E0C1F11}" srcOrd="0" destOrd="0" presId="urn:microsoft.com/office/officeart/2005/8/layout/pyramid2"/>
    <dgm:cxn modelId="{9F6AF5D6-E857-44EA-90A2-410615F46D76}" type="presParOf" srcId="{BCC86C7C-8890-45E9-AD50-CD09A895D06F}" destId="{E8B5F886-A846-4387-83A4-3FB2678F51DA}" srcOrd="1" destOrd="0" presId="urn:microsoft.com/office/officeart/2005/8/layout/pyramid2"/>
    <dgm:cxn modelId="{B0192A51-4145-4EB9-BD30-F4534BB0119B}" type="presParOf" srcId="{BCC86C7C-8890-45E9-AD50-CD09A895D06F}" destId="{9BCB86E0-D57E-42E4-B574-568D44A4EC32}" srcOrd="2" destOrd="0" presId="urn:microsoft.com/office/officeart/2005/8/layout/pyramid2"/>
    <dgm:cxn modelId="{769A2AB9-07CF-49B7-8368-D24F93240B62}" type="presParOf" srcId="{BCC86C7C-8890-45E9-AD50-CD09A895D06F}" destId="{3FD62E3C-343B-431A-BA52-C18A8564EB15}" srcOrd="3" destOrd="0" presId="urn:microsoft.com/office/officeart/2005/8/layout/pyramid2"/>
    <dgm:cxn modelId="{203B43B1-429C-40F7-87CF-9467346B823F}" type="presParOf" srcId="{BCC86C7C-8890-45E9-AD50-CD09A895D06F}" destId="{5FCE87D8-59AF-4DF6-BFDC-CC1107C46789}" srcOrd="4" destOrd="0" presId="urn:microsoft.com/office/officeart/2005/8/layout/pyramid2"/>
    <dgm:cxn modelId="{F8B8DC4A-AFE1-415C-B6DE-C1A0E3B9BE7B}" type="presParOf" srcId="{BCC86C7C-8890-45E9-AD50-CD09A895D06F}" destId="{DA6BD1CF-C71C-4A26-811F-3BBEA1B1377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74A1AB-6AEF-4E42-B3AF-CDBB2EA1DD80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DD5210-99FF-4B20-991B-2D37FC55AD12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i="1" dirty="0" smtClean="0">
              <a:solidFill>
                <a:srgbClr val="002060"/>
              </a:solidFill>
            </a:rPr>
            <a:t>«Единый день профилактики»</a:t>
          </a:r>
          <a:endParaRPr lang="ru-RU" b="1" i="1" dirty="0">
            <a:solidFill>
              <a:srgbClr val="002060"/>
            </a:solidFill>
          </a:endParaRPr>
        </a:p>
      </dgm:t>
    </dgm:pt>
    <dgm:pt modelId="{ABB7460D-ADBD-4811-AE60-E7FFDBA694A8}" type="parTrans" cxnId="{F722EAAD-FACF-4FF2-936A-E35D9FAD217A}">
      <dgm:prSet/>
      <dgm:spPr/>
      <dgm:t>
        <a:bodyPr/>
        <a:lstStyle/>
        <a:p>
          <a:endParaRPr lang="ru-RU"/>
        </a:p>
      </dgm:t>
    </dgm:pt>
    <dgm:pt modelId="{8F83364C-D314-474D-B282-7344BEA1E61C}" type="sibTrans" cxnId="{F722EAAD-FACF-4FF2-936A-E35D9FAD217A}">
      <dgm:prSet/>
      <dgm:spPr/>
      <dgm:t>
        <a:bodyPr/>
        <a:lstStyle/>
        <a:p>
          <a:endParaRPr lang="ru-RU"/>
        </a:p>
      </dgm:t>
    </dgm:pt>
    <dgm:pt modelId="{4BC2C9B6-D87C-43AD-B3E8-2063D5189549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два раза в течение учебного года</a:t>
          </a:r>
          <a:endParaRPr lang="ru-RU" sz="2400" b="1" dirty="0">
            <a:solidFill>
              <a:srgbClr val="002060"/>
            </a:solidFill>
          </a:endParaRPr>
        </a:p>
      </dgm:t>
    </dgm:pt>
    <dgm:pt modelId="{8E06D510-D982-4498-8B97-3E89E354B935}" type="parTrans" cxnId="{61E857CB-395C-435C-9635-0642D198E2E2}">
      <dgm:prSet/>
      <dgm:spPr/>
      <dgm:t>
        <a:bodyPr/>
        <a:lstStyle/>
        <a:p>
          <a:endParaRPr lang="ru-RU"/>
        </a:p>
      </dgm:t>
    </dgm:pt>
    <dgm:pt modelId="{2297B4A0-F2F3-40C4-A9BA-339FA8208C35}" type="sibTrans" cxnId="{61E857CB-395C-435C-9635-0642D198E2E2}">
      <dgm:prSet/>
      <dgm:spPr/>
      <dgm:t>
        <a:bodyPr/>
        <a:lstStyle/>
        <a:p>
          <a:endParaRPr lang="ru-RU"/>
        </a:p>
      </dgm:t>
    </dgm:pt>
    <dgm:pt modelId="{771CD322-9A27-4E24-A853-6541478F3D0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во всех образовательных учреждениях округа</a:t>
          </a:r>
          <a:endParaRPr lang="ru-RU" sz="2000" b="1" dirty="0">
            <a:solidFill>
              <a:srgbClr val="002060"/>
            </a:solidFill>
          </a:endParaRPr>
        </a:p>
      </dgm:t>
    </dgm:pt>
    <dgm:pt modelId="{ABF251B4-F4A1-42EC-BB95-3F7152E76309}" type="parTrans" cxnId="{59F2EA73-358D-443F-AD51-137F29EA6AFF}">
      <dgm:prSet/>
      <dgm:spPr/>
      <dgm:t>
        <a:bodyPr/>
        <a:lstStyle/>
        <a:p>
          <a:endParaRPr lang="ru-RU"/>
        </a:p>
      </dgm:t>
    </dgm:pt>
    <dgm:pt modelId="{F6B5288A-06E6-4EDB-888C-D563EADA4A35}" type="sibTrans" cxnId="{59F2EA73-358D-443F-AD51-137F29EA6AFF}">
      <dgm:prSet/>
      <dgm:spPr/>
      <dgm:t>
        <a:bodyPr/>
        <a:lstStyle/>
        <a:p>
          <a:endParaRPr lang="ru-RU"/>
        </a:p>
      </dgm:t>
    </dgm:pt>
    <dgm:pt modelId="{66F8FB2F-E78B-4C43-83B7-43B180589177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+mj-lt"/>
              <a:cs typeface="Arial" pitchFamily="34" charset="0"/>
            </a:rPr>
            <a:t>при координирующей роли Комиссии по делам несовершеннолетних </a:t>
          </a:r>
        </a:p>
        <a:p>
          <a:r>
            <a:rPr lang="ru-RU" sz="2000" b="1" dirty="0" smtClean="0">
              <a:solidFill>
                <a:srgbClr val="002060"/>
              </a:solidFill>
              <a:latin typeface="+mj-lt"/>
              <a:cs typeface="Arial" pitchFamily="34" charset="0"/>
            </a:rPr>
            <a:t>и защите их прав при Администрации</a:t>
          </a:r>
        </a:p>
        <a:p>
          <a:r>
            <a:rPr lang="ru-RU" sz="2000" b="1" dirty="0" smtClean="0">
              <a:solidFill>
                <a:srgbClr val="002060"/>
              </a:solidFill>
              <a:latin typeface="+mj-lt"/>
              <a:cs typeface="Arial" pitchFamily="34" charset="0"/>
            </a:rPr>
            <a:t>Удомельского городского округа</a:t>
          </a:r>
          <a:endParaRPr lang="ru-RU" sz="2000" b="1" dirty="0">
            <a:solidFill>
              <a:srgbClr val="002060"/>
            </a:solidFill>
          </a:endParaRPr>
        </a:p>
      </dgm:t>
    </dgm:pt>
    <dgm:pt modelId="{8C8686DE-F2DF-4802-A879-22557E53CBE0}" type="parTrans" cxnId="{8F3074B9-3B42-4442-8337-D2F87A52E917}">
      <dgm:prSet/>
      <dgm:spPr/>
      <dgm:t>
        <a:bodyPr/>
        <a:lstStyle/>
        <a:p>
          <a:endParaRPr lang="ru-RU"/>
        </a:p>
      </dgm:t>
    </dgm:pt>
    <dgm:pt modelId="{50AC8230-BFA6-4FB9-8FFE-33EA510A3218}" type="sibTrans" cxnId="{8F3074B9-3B42-4442-8337-D2F87A52E917}">
      <dgm:prSet/>
      <dgm:spPr/>
      <dgm:t>
        <a:bodyPr/>
        <a:lstStyle/>
        <a:p>
          <a:endParaRPr lang="ru-RU"/>
        </a:p>
      </dgm:t>
    </dgm:pt>
    <dgm:pt modelId="{D1B57279-9843-4269-B18A-0F48EFE76F45}" type="pres">
      <dgm:prSet presAssocID="{3474A1AB-6AEF-4E42-B3AF-CDBB2EA1DD8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41AFB0-A711-4AC7-BB52-AFCE4B5BF034}" type="pres">
      <dgm:prSet presAssocID="{2CDD5210-99FF-4B20-991B-2D37FC55AD12}" presName="root1" presStyleCnt="0"/>
      <dgm:spPr/>
    </dgm:pt>
    <dgm:pt modelId="{10D99F8E-646F-44DA-968A-ED4561F7798A}" type="pres">
      <dgm:prSet presAssocID="{2CDD5210-99FF-4B20-991B-2D37FC55AD12}" presName="LevelOneTextNode" presStyleLbl="node0" presStyleIdx="0" presStyleCnt="1" custLinFactNeighborX="-6924" custLinFactNeighborY="-39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A02C71-1151-4ECB-A479-E3C86A9E11B0}" type="pres">
      <dgm:prSet presAssocID="{2CDD5210-99FF-4B20-991B-2D37FC55AD12}" presName="level2hierChild" presStyleCnt="0"/>
      <dgm:spPr/>
    </dgm:pt>
    <dgm:pt modelId="{069ED0B4-FB26-4369-8688-CEE02161CAF1}" type="pres">
      <dgm:prSet presAssocID="{8E06D510-D982-4498-8B97-3E89E354B935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5C825B96-437F-487E-8BD9-57BCD05D7BE3}" type="pres">
      <dgm:prSet presAssocID="{8E06D510-D982-4498-8B97-3E89E354B935}" presName="connTx" presStyleLbl="parChTrans1D2" presStyleIdx="0" presStyleCnt="3"/>
      <dgm:spPr/>
      <dgm:t>
        <a:bodyPr/>
        <a:lstStyle/>
        <a:p>
          <a:endParaRPr lang="ru-RU"/>
        </a:p>
      </dgm:t>
    </dgm:pt>
    <dgm:pt modelId="{9E8F0865-8BA8-4878-8A69-B3DB4B1E2976}" type="pres">
      <dgm:prSet presAssocID="{4BC2C9B6-D87C-43AD-B3E8-2063D5189549}" presName="root2" presStyleCnt="0"/>
      <dgm:spPr/>
    </dgm:pt>
    <dgm:pt modelId="{668CBFCC-513D-4B31-8CE2-BA09024A9373}" type="pres">
      <dgm:prSet presAssocID="{4BC2C9B6-D87C-43AD-B3E8-2063D5189549}" presName="LevelTwoTextNode" presStyleLbl="node2" presStyleIdx="0" presStyleCnt="3" custScaleX="157464" custScaleY="141834" custLinFactNeighborX="-2058" custLinFactNeighborY="-62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EB4653-BEAF-4329-A382-AAB59488253C}" type="pres">
      <dgm:prSet presAssocID="{4BC2C9B6-D87C-43AD-B3E8-2063D5189549}" presName="level3hierChild" presStyleCnt="0"/>
      <dgm:spPr/>
    </dgm:pt>
    <dgm:pt modelId="{F6ED70B9-808E-442B-A8FF-AB752E2ED138}" type="pres">
      <dgm:prSet presAssocID="{ABF251B4-F4A1-42EC-BB95-3F7152E76309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F60CE927-F940-4D43-88F2-C79A75263D45}" type="pres">
      <dgm:prSet presAssocID="{ABF251B4-F4A1-42EC-BB95-3F7152E76309}" presName="connTx" presStyleLbl="parChTrans1D2" presStyleIdx="1" presStyleCnt="3"/>
      <dgm:spPr/>
      <dgm:t>
        <a:bodyPr/>
        <a:lstStyle/>
        <a:p>
          <a:endParaRPr lang="ru-RU"/>
        </a:p>
      </dgm:t>
    </dgm:pt>
    <dgm:pt modelId="{5C9602E2-98D7-4813-BFEC-AEF8806A8346}" type="pres">
      <dgm:prSet presAssocID="{771CD322-9A27-4E24-A853-6541478F3D0A}" presName="root2" presStyleCnt="0"/>
      <dgm:spPr/>
    </dgm:pt>
    <dgm:pt modelId="{88CE9E89-6D11-404C-B974-FAB2E89BF981}" type="pres">
      <dgm:prSet presAssocID="{771CD322-9A27-4E24-A853-6541478F3D0A}" presName="LevelTwoTextNode" presStyleLbl="node2" presStyleIdx="1" presStyleCnt="3" custScaleX="156829" custScaleY="1599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915D43-2B31-456B-9BBC-6DC547405AF1}" type="pres">
      <dgm:prSet presAssocID="{771CD322-9A27-4E24-A853-6541478F3D0A}" presName="level3hierChild" presStyleCnt="0"/>
      <dgm:spPr/>
    </dgm:pt>
    <dgm:pt modelId="{9E261F94-D009-41C7-B711-5D88CFCBB969}" type="pres">
      <dgm:prSet presAssocID="{8C8686DE-F2DF-4802-A879-22557E53CBE0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A06CCA61-D643-4D44-BF4B-3673F44C05C6}" type="pres">
      <dgm:prSet presAssocID="{8C8686DE-F2DF-4802-A879-22557E53CBE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DA5657B8-1054-4BD4-8852-9F225B0871DB}" type="pres">
      <dgm:prSet presAssocID="{66F8FB2F-E78B-4C43-83B7-43B180589177}" presName="root2" presStyleCnt="0"/>
      <dgm:spPr/>
    </dgm:pt>
    <dgm:pt modelId="{14E451B7-7AF2-4E6F-B1CE-4102A44B8629}" type="pres">
      <dgm:prSet presAssocID="{66F8FB2F-E78B-4C43-83B7-43B180589177}" presName="LevelTwoTextNode" presStyleLbl="node2" presStyleIdx="2" presStyleCnt="3" custScaleX="156821" custScaleY="1881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A3D6D8-3945-4EFA-B849-2DD2F8878488}" type="pres">
      <dgm:prSet presAssocID="{66F8FB2F-E78B-4C43-83B7-43B180589177}" presName="level3hierChild" presStyleCnt="0"/>
      <dgm:spPr/>
    </dgm:pt>
  </dgm:ptLst>
  <dgm:cxnLst>
    <dgm:cxn modelId="{430D7DB0-C136-4352-9D2A-7711DF6C34C5}" type="presOf" srcId="{66F8FB2F-E78B-4C43-83B7-43B180589177}" destId="{14E451B7-7AF2-4E6F-B1CE-4102A44B8629}" srcOrd="0" destOrd="0" presId="urn:microsoft.com/office/officeart/2008/layout/HorizontalMultiLevelHierarchy"/>
    <dgm:cxn modelId="{61E857CB-395C-435C-9635-0642D198E2E2}" srcId="{2CDD5210-99FF-4B20-991B-2D37FC55AD12}" destId="{4BC2C9B6-D87C-43AD-B3E8-2063D5189549}" srcOrd="0" destOrd="0" parTransId="{8E06D510-D982-4498-8B97-3E89E354B935}" sibTransId="{2297B4A0-F2F3-40C4-A9BA-339FA8208C35}"/>
    <dgm:cxn modelId="{0E9A6386-3BBB-4865-9A3C-75AA997A14AF}" type="presOf" srcId="{8C8686DE-F2DF-4802-A879-22557E53CBE0}" destId="{9E261F94-D009-41C7-B711-5D88CFCBB969}" srcOrd="0" destOrd="0" presId="urn:microsoft.com/office/officeart/2008/layout/HorizontalMultiLevelHierarchy"/>
    <dgm:cxn modelId="{D239AE06-F4D8-499D-8F0C-49D556BC803E}" type="presOf" srcId="{ABF251B4-F4A1-42EC-BB95-3F7152E76309}" destId="{F6ED70B9-808E-442B-A8FF-AB752E2ED138}" srcOrd="0" destOrd="0" presId="urn:microsoft.com/office/officeart/2008/layout/HorizontalMultiLevelHierarchy"/>
    <dgm:cxn modelId="{F722EAAD-FACF-4FF2-936A-E35D9FAD217A}" srcId="{3474A1AB-6AEF-4E42-B3AF-CDBB2EA1DD80}" destId="{2CDD5210-99FF-4B20-991B-2D37FC55AD12}" srcOrd="0" destOrd="0" parTransId="{ABB7460D-ADBD-4811-AE60-E7FFDBA694A8}" sibTransId="{8F83364C-D314-474D-B282-7344BEA1E61C}"/>
    <dgm:cxn modelId="{07F40D70-D4A4-42DE-B512-4AAB40938548}" type="presOf" srcId="{8C8686DE-F2DF-4802-A879-22557E53CBE0}" destId="{A06CCA61-D643-4D44-BF4B-3673F44C05C6}" srcOrd="1" destOrd="0" presId="urn:microsoft.com/office/officeart/2008/layout/HorizontalMultiLevelHierarchy"/>
    <dgm:cxn modelId="{48AF27EB-FCBC-4C70-AB8C-AC976D33000B}" type="presOf" srcId="{4BC2C9B6-D87C-43AD-B3E8-2063D5189549}" destId="{668CBFCC-513D-4B31-8CE2-BA09024A9373}" srcOrd="0" destOrd="0" presId="urn:microsoft.com/office/officeart/2008/layout/HorizontalMultiLevelHierarchy"/>
    <dgm:cxn modelId="{E3150484-E913-426D-BD4F-019E568067EA}" type="presOf" srcId="{8E06D510-D982-4498-8B97-3E89E354B935}" destId="{069ED0B4-FB26-4369-8688-CEE02161CAF1}" srcOrd="0" destOrd="0" presId="urn:microsoft.com/office/officeart/2008/layout/HorizontalMultiLevelHierarchy"/>
    <dgm:cxn modelId="{D312ABE0-4B7C-4220-84F2-64498E2FBBD7}" type="presOf" srcId="{3474A1AB-6AEF-4E42-B3AF-CDBB2EA1DD80}" destId="{D1B57279-9843-4269-B18A-0F48EFE76F45}" srcOrd="0" destOrd="0" presId="urn:microsoft.com/office/officeart/2008/layout/HorizontalMultiLevelHierarchy"/>
    <dgm:cxn modelId="{5C316CE2-980D-4DDF-B490-985FB7DACDAF}" type="presOf" srcId="{ABF251B4-F4A1-42EC-BB95-3F7152E76309}" destId="{F60CE927-F940-4D43-88F2-C79A75263D45}" srcOrd="1" destOrd="0" presId="urn:microsoft.com/office/officeart/2008/layout/HorizontalMultiLevelHierarchy"/>
    <dgm:cxn modelId="{59F2EA73-358D-443F-AD51-137F29EA6AFF}" srcId="{2CDD5210-99FF-4B20-991B-2D37FC55AD12}" destId="{771CD322-9A27-4E24-A853-6541478F3D0A}" srcOrd="1" destOrd="0" parTransId="{ABF251B4-F4A1-42EC-BB95-3F7152E76309}" sibTransId="{F6B5288A-06E6-4EDB-888C-D563EADA4A35}"/>
    <dgm:cxn modelId="{8F3074B9-3B42-4442-8337-D2F87A52E917}" srcId="{2CDD5210-99FF-4B20-991B-2D37FC55AD12}" destId="{66F8FB2F-E78B-4C43-83B7-43B180589177}" srcOrd="2" destOrd="0" parTransId="{8C8686DE-F2DF-4802-A879-22557E53CBE0}" sibTransId="{50AC8230-BFA6-4FB9-8FFE-33EA510A3218}"/>
    <dgm:cxn modelId="{77EB70B9-7E87-4747-A955-9F4785F0A5E6}" type="presOf" srcId="{771CD322-9A27-4E24-A853-6541478F3D0A}" destId="{88CE9E89-6D11-404C-B974-FAB2E89BF981}" srcOrd="0" destOrd="0" presId="urn:microsoft.com/office/officeart/2008/layout/HorizontalMultiLevelHierarchy"/>
    <dgm:cxn modelId="{C4214D7C-D971-4740-B131-1D1FDF64DEA6}" type="presOf" srcId="{2CDD5210-99FF-4B20-991B-2D37FC55AD12}" destId="{10D99F8E-646F-44DA-968A-ED4561F7798A}" srcOrd="0" destOrd="0" presId="urn:microsoft.com/office/officeart/2008/layout/HorizontalMultiLevelHierarchy"/>
    <dgm:cxn modelId="{832D6B59-49D7-4964-B994-FAA0E3ABE112}" type="presOf" srcId="{8E06D510-D982-4498-8B97-3E89E354B935}" destId="{5C825B96-437F-487E-8BD9-57BCD05D7BE3}" srcOrd="1" destOrd="0" presId="urn:microsoft.com/office/officeart/2008/layout/HorizontalMultiLevelHierarchy"/>
    <dgm:cxn modelId="{FDF60D6C-BA15-4FE6-80E0-1632FCC1C618}" type="presParOf" srcId="{D1B57279-9843-4269-B18A-0F48EFE76F45}" destId="{5A41AFB0-A711-4AC7-BB52-AFCE4B5BF034}" srcOrd="0" destOrd="0" presId="urn:microsoft.com/office/officeart/2008/layout/HorizontalMultiLevelHierarchy"/>
    <dgm:cxn modelId="{992D888E-62F6-412A-BA54-22EA38B98B34}" type="presParOf" srcId="{5A41AFB0-A711-4AC7-BB52-AFCE4B5BF034}" destId="{10D99F8E-646F-44DA-968A-ED4561F7798A}" srcOrd="0" destOrd="0" presId="urn:microsoft.com/office/officeart/2008/layout/HorizontalMultiLevelHierarchy"/>
    <dgm:cxn modelId="{EA396E23-41FA-4E81-B356-6B06AD155970}" type="presParOf" srcId="{5A41AFB0-A711-4AC7-BB52-AFCE4B5BF034}" destId="{09A02C71-1151-4ECB-A479-E3C86A9E11B0}" srcOrd="1" destOrd="0" presId="urn:microsoft.com/office/officeart/2008/layout/HorizontalMultiLevelHierarchy"/>
    <dgm:cxn modelId="{D04920D7-D7A4-442B-9ABB-35FE0C2E0DBA}" type="presParOf" srcId="{09A02C71-1151-4ECB-A479-E3C86A9E11B0}" destId="{069ED0B4-FB26-4369-8688-CEE02161CAF1}" srcOrd="0" destOrd="0" presId="urn:microsoft.com/office/officeart/2008/layout/HorizontalMultiLevelHierarchy"/>
    <dgm:cxn modelId="{67F66624-DB1F-4107-9362-0882BFE2996E}" type="presParOf" srcId="{069ED0B4-FB26-4369-8688-CEE02161CAF1}" destId="{5C825B96-437F-487E-8BD9-57BCD05D7BE3}" srcOrd="0" destOrd="0" presId="urn:microsoft.com/office/officeart/2008/layout/HorizontalMultiLevelHierarchy"/>
    <dgm:cxn modelId="{16905665-D47C-4520-8909-9FB04B2DED1C}" type="presParOf" srcId="{09A02C71-1151-4ECB-A479-E3C86A9E11B0}" destId="{9E8F0865-8BA8-4878-8A69-B3DB4B1E2976}" srcOrd="1" destOrd="0" presId="urn:microsoft.com/office/officeart/2008/layout/HorizontalMultiLevelHierarchy"/>
    <dgm:cxn modelId="{924869AE-8492-4FD0-851A-447E0B5F41F3}" type="presParOf" srcId="{9E8F0865-8BA8-4878-8A69-B3DB4B1E2976}" destId="{668CBFCC-513D-4B31-8CE2-BA09024A9373}" srcOrd="0" destOrd="0" presId="urn:microsoft.com/office/officeart/2008/layout/HorizontalMultiLevelHierarchy"/>
    <dgm:cxn modelId="{E7EA5076-C453-4C46-BC64-AB91900B842B}" type="presParOf" srcId="{9E8F0865-8BA8-4878-8A69-B3DB4B1E2976}" destId="{BFEB4653-BEAF-4329-A382-AAB59488253C}" srcOrd="1" destOrd="0" presId="urn:microsoft.com/office/officeart/2008/layout/HorizontalMultiLevelHierarchy"/>
    <dgm:cxn modelId="{3B18FDDB-4355-40B9-8932-CC516379E948}" type="presParOf" srcId="{09A02C71-1151-4ECB-A479-E3C86A9E11B0}" destId="{F6ED70B9-808E-442B-A8FF-AB752E2ED138}" srcOrd="2" destOrd="0" presId="urn:microsoft.com/office/officeart/2008/layout/HorizontalMultiLevelHierarchy"/>
    <dgm:cxn modelId="{2947C7EA-561C-449C-9AE1-58155ABF90BC}" type="presParOf" srcId="{F6ED70B9-808E-442B-A8FF-AB752E2ED138}" destId="{F60CE927-F940-4D43-88F2-C79A75263D45}" srcOrd="0" destOrd="0" presId="urn:microsoft.com/office/officeart/2008/layout/HorizontalMultiLevelHierarchy"/>
    <dgm:cxn modelId="{EE268934-9A12-4037-9B1A-330D19990ADF}" type="presParOf" srcId="{09A02C71-1151-4ECB-A479-E3C86A9E11B0}" destId="{5C9602E2-98D7-4813-BFEC-AEF8806A8346}" srcOrd="3" destOrd="0" presId="urn:microsoft.com/office/officeart/2008/layout/HorizontalMultiLevelHierarchy"/>
    <dgm:cxn modelId="{0624046F-24D7-44B4-9267-17E76F4E0B66}" type="presParOf" srcId="{5C9602E2-98D7-4813-BFEC-AEF8806A8346}" destId="{88CE9E89-6D11-404C-B974-FAB2E89BF981}" srcOrd="0" destOrd="0" presId="urn:microsoft.com/office/officeart/2008/layout/HorizontalMultiLevelHierarchy"/>
    <dgm:cxn modelId="{E73E1C77-9567-4DA0-B9FE-7E31BCA18AD6}" type="presParOf" srcId="{5C9602E2-98D7-4813-BFEC-AEF8806A8346}" destId="{5E915D43-2B31-456B-9BBC-6DC547405AF1}" srcOrd="1" destOrd="0" presId="urn:microsoft.com/office/officeart/2008/layout/HorizontalMultiLevelHierarchy"/>
    <dgm:cxn modelId="{EE46CC46-E411-4345-A8B9-7E4A464DF43F}" type="presParOf" srcId="{09A02C71-1151-4ECB-A479-E3C86A9E11B0}" destId="{9E261F94-D009-41C7-B711-5D88CFCBB969}" srcOrd="4" destOrd="0" presId="urn:microsoft.com/office/officeart/2008/layout/HorizontalMultiLevelHierarchy"/>
    <dgm:cxn modelId="{253674B5-796F-4DF8-9D98-950369B7D77F}" type="presParOf" srcId="{9E261F94-D009-41C7-B711-5D88CFCBB969}" destId="{A06CCA61-D643-4D44-BF4B-3673F44C05C6}" srcOrd="0" destOrd="0" presId="urn:microsoft.com/office/officeart/2008/layout/HorizontalMultiLevelHierarchy"/>
    <dgm:cxn modelId="{ACEB66C0-63A3-4902-95D2-02D89FFD0F8C}" type="presParOf" srcId="{09A02C71-1151-4ECB-A479-E3C86A9E11B0}" destId="{DA5657B8-1054-4BD4-8852-9F225B0871DB}" srcOrd="5" destOrd="0" presId="urn:microsoft.com/office/officeart/2008/layout/HorizontalMultiLevelHierarchy"/>
    <dgm:cxn modelId="{8CA6565B-32F1-42A8-9275-09759779FE97}" type="presParOf" srcId="{DA5657B8-1054-4BD4-8852-9F225B0871DB}" destId="{14E451B7-7AF2-4E6F-B1CE-4102A44B8629}" srcOrd="0" destOrd="0" presId="urn:microsoft.com/office/officeart/2008/layout/HorizontalMultiLevelHierarchy"/>
    <dgm:cxn modelId="{CFF5385A-CAB1-498A-AF16-42E4B543AF49}" type="presParOf" srcId="{DA5657B8-1054-4BD4-8852-9F225B0871DB}" destId="{E3A3D6D8-3945-4EFA-B849-2DD2F887848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74A1AB-6AEF-4E42-B3AF-CDBB2EA1DD80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DD5210-99FF-4B20-991B-2D37FC55AD12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b="1" i="1" dirty="0" smtClean="0">
              <a:solidFill>
                <a:srgbClr val="002060"/>
              </a:solidFill>
            </a:rPr>
            <a:t>«Единый день профилактики»</a:t>
          </a:r>
          <a:endParaRPr lang="ru-RU" sz="3600" b="1" i="1" dirty="0">
            <a:solidFill>
              <a:srgbClr val="002060"/>
            </a:solidFill>
          </a:endParaRPr>
        </a:p>
      </dgm:t>
    </dgm:pt>
    <dgm:pt modelId="{ABB7460D-ADBD-4811-AE60-E7FFDBA694A8}" type="parTrans" cxnId="{F722EAAD-FACF-4FF2-936A-E35D9FAD217A}">
      <dgm:prSet/>
      <dgm:spPr/>
      <dgm:t>
        <a:bodyPr/>
        <a:lstStyle/>
        <a:p>
          <a:endParaRPr lang="ru-RU"/>
        </a:p>
      </dgm:t>
    </dgm:pt>
    <dgm:pt modelId="{8F83364C-D314-474D-B282-7344BEA1E61C}" type="sibTrans" cxnId="{F722EAAD-FACF-4FF2-936A-E35D9FAD217A}">
      <dgm:prSet/>
      <dgm:spPr/>
      <dgm:t>
        <a:bodyPr/>
        <a:lstStyle/>
        <a:p>
          <a:endParaRPr lang="ru-RU"/>
        </a:p>
      </dgm:t>
    </dgm:pt>
    <dgm:pt modelId="{4BC2C9B6-D87C-43AD-B3E8-2063D5189549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проходит в каждом их образовательных учреждений в течение одного учебного дня</a:t>
          </a:r>
          <a:endParaRPr lang="ru-RU" sz="2000" b="1" dirty="0">
            <a:solidFill>
              <a:srgbClr val="002060"/>
            </a:solidFill>
          </a:endParaRPr>
        </a:p>
      </dgm:t>
    </dgm:pt>
    <dgm:pt modelId="{8E06D510-D982-4498-8B97-3E89E354B935}" type="parTrans" cxnId="{61E857CB-395C-435C-9635-0642D198E2E2}">
      <dgm:prSet/>
      <dgm:spPr/>
      <dgm:t>
        <a:bodyPr/>
        <a:lstStyle/>
        <a:p>
          <a:endParaRPr lang="ru-RU"/>
        </a:p>
      </dgm:t>
    </dgm:pt>
    <dgm:pt modelId="{2297B4A0-F2F3-40C4-A9BA-339FA8208C35}" type="sibTrans" cxnId="{61E857CB-395C-435C-9635-0642D198E2E2}">
      <dgm:prSet/>
      <dgm:spPr/>
      <dgm:t>
        <a:bodyPr/>
        <a:lstStyle/>
        <a:p>
          <a:endParaRPr lang="ru-RU"/>
        </a:p>
      </dgm:t>
    </dgm:pt>
    <dgm:pt modelId="{771CD322-9A27-4E24-A853-6541478F3D0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вовлечение максимального количества обучающихся в участие</a:t>
          </a:r>
          <a:endParaRPr lang="ru-RU" sz="2000" b="1" dirty="0">
            <a:solidFill>
              <a:srgbClr val="002060"/>
            </a:solidFill>
          </a:endParaRPr>
        </a:p>
      </dgm:t>
    </dgm:pt>
    <dgm:pt modelId="{ABF251B4-F4A1-42EC-BB95-3F7152E76309}" type="parTrans" cxnId="{59F2EA73-358D-443F-AD51-137F29EA6AFF}">
      <dgm:prSet/>
      <dgm:spPr/>
      <dgm:t>
        <a:bodyPr/>
        <a:lstStyle/>
        <a:p>
          <a:endParaRPr lang="ru-RU"/>
        </a:p>
      </dgm:t>
    </dgm:pt>
    <dgm:pt modelId="{F6B5288A-06E6-4EDB-888C-D563EADA4A35}" type="sibTrans" cxnId="{59F2EA73-358D-443F-AD51-137F29EA6AFF}">
      <dgm:prSet/>
      <dgm:spPr/>
      <dgm:t>
        <a:bodyPr/>
        <a:lstStyle/>
        <a:p>
          <a:endParaRPr lang="ru-RU"/>
        </a:p>
      </dgm:t>
    </dgm:pt>
    <dgm:pt modelId="{66F8FB2F-E78B-4C43-83B7-43B180589177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в форме лекций, бесед, демонстрации обучающих фильмов,  и др.</a:t>
          </a:r>
          <a:endParaRPr lang="ru-RU" sz="2000" b="1" dirty="0">
            <a:solidFill>
              <a:srgbClr val="002060"/>
            </a:solidFill>
          </a:endParaRPr>
        </a:p>
      </dgm:t>
    </dgm:pt>
    <dgm:pt modelId="{8C8686DE-F2DF-4802-A879-22557E53CBE0}" type="parTrans" cxnId="{8F3074B9-3B42-4442-8337-D2F87A52E917}">
      <dgm:prSet/>
      <dgm:spPr/>
      <dgm:t>
        <a:bodyPr/>
        <a:lstStyle/>
        <a:p>
          <a:endParaRPr lang="ru-RU"/>
        </a:p>
      </dgm:t>
    </dgm:pt>
    <dgm:pt modelId="{50AC8230-BFA6-4FB9-8FFE-33EA510A3218}" type="sibTrans" cxnId="{8F3074B9-3B42-4442-8337-D2F87A52E917}">
      <dgm:prSet/>
      <dgm:spPr/>
      <dgm:t>
        <a:bodyPr/>
        <a:lstStyle/>
        <a:p>
          <a:endParaRPr lang="ru-RU"/>
        </a:p>
      </dgm:t>
    </dgm:pt>
    <dgm:pt modelId="{8C9A4304-01AF-4BCA-A46E-583D353F4C4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проводят представители организаций и учреждений, входящих в систему профилактики</a:t>
          </a:r>
          <a:endParaRPr lang="ru-RU" sz="2000" b="1" dirty="0">
            <a:solidFill>
              <a:srgbClr val="002060"/>
            </a:solidFill>
          </a:endParaRPr>
        </a:p>
      </dgm:t>
    </dgm:pt>
    <dgm:pt modelId="{A87A4F01-961B-4B5E-BF26-6134A1D504FC}" type="parTrans" cxnId="{85FD0D37-96C4-4B82-BEB9-53F509BE30BD}">
      <dgm:prSet/>
      <dgm:spPr/>
      <dgm:t>
        <a:bodyPr/>
        <a:lstStyle/>
        <a:p>
          <a:endParaRPr lang="ru-RU"/>
        </a:p>
      </dgm:t>
    </dgm:pt>
    <dgm:pt modelId="{8BE12F1F-B874-4E11-BDD9-D7D60C624EBA}" type="sibTrans" cxnId="{85FD0D37-96C4-4B82-BEB9-53F509BE30BD}">
      <dgm:prSet/>
      <dgm:spPr/>
      <dgm:t>
        <a:bodyPr/>
        <a:lstStyle/>
        <a:p>
          <a:endParaRPr lang="ru-RU"/>
        </a:p>
      </dgm:t>
    </dgm:pt>
    <dgm:pt modelId="{D1B57279-9843-4269-B18A-0F48EFE76F45}" type="pres">
      <dgm:prSet presAssocID="{3474A1AB-6AEF-4E42-B3AF-CDBB2EA1DD8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41AFB0-A711-4AC7-BB52-AFCE4B5BF034}" type="pres">
      <dgm:prSet presAssocID="{2CDD5210-99FF-4B20-991B-2D37FC55AD12}" presName="root1" presStyleCnt="0"/>
      <dgm:spPr/>
    </dgm:pt>
    <dgm:pt modelId="{10D99F8E-646F-44DA-968A-ED4561F7798A}" type="pres">
      <dgm:prSet presAssocID="{2CDD5210-99FF-4B20-991B-2D37FC55AD12}" presName="LevelOneTextNode" presStyleLbl="node0" presStyleIdx="0" presStyleCnt="1" custScaleX="156999" custScaleY="113525" custLinFactNeighborX="-6924" custLinFactNeighborY="-39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A02C71-1151-4ECB-A479-E3C86A9E11B0}" type="pres">
      <dgm:prSet presAssocID="{2CDD5210-99FF-4B20-991B-2D37FC55AD12}" presName="level2hierChild" presStyleCnt="0"/>
      <dgm:spPr/>
    </dgm:pt>
    <dgm:pt modelId="{069ED0B4-FB26-4369-8688-CEE02161CAF1}" type="pres">
      <dgm:prSet presAssocID="{8E06D510-D982-4498-8B97-3E89E354B935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5C825B96-437F-487E-8BD9-57BCD05D7BE3}" type="pres">
      <dgm:prSet presAssocID="{8E06D510-D982-4498-8B97-3E89E354B935}" presName="connTx" presStyleLbl="parChTrans1D2" presStyleIdx="0" presStyleCnt="4"/>
      <dgm:spPr/>
      <dgm:t>
        <a:bodyPr/>
        <a:lstStyle/>
        <a:p>
          <a:endParaRPr lang="ru-RU"/>
        </a:p>
      </dgm:t>
    </dgm:pt>
    <dgm:pt modelId="{9E8F0865-8BA8-4878-8A69-B3DB4B1E2976}" type="pres">
      <dgm:prSet presAssocID="{4BC2C9B6-D87C-43AD-B3E8-2063D5189549}" presName="root2" presStyleCnt="0"/>
      <dgm:spPr/>
    </dgm:pt>
    <dgm:pt modelId="{668CBFCC-513D-4B31-8CE2-BA09024A9373}" type="pres">
      <dgm:prSet presAssocID="{4BC2C9B6-D87C-43AD-B3E8-2063D5189549}" presName="LevelTwoTextNode" presStyleLbl="node2" presStyleIdx="0" presStyleCnt="4" custScaleX="252606" custScaleY="119947" custLinFactNeighborX="-2058" custLinFactNeighborY="-62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EB4653-BEAF-4329-A382-AAB59488253C}" type="pres">
      <dgm:prSet presAssocID="{4BC2C9B6-D87C-43AD-B3E8-2063D5189549}" presName="level3hierChild" presStyleCnt="0"/>
      <dgm:spPr/>
    </dgm:pt>
    <dgm:pt modelId="{F6ED70B9-808E-442B-A8FF-AB752E2ED138}" type="pres">
      <dgm:prSet presAssocID="{ABF251B4-F4A1-42EC-BB95-3F7152E76309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F60CE927-F940-4D43-88F2-C79A75263D45}" type="pres">
      <dgm:prSet presAssocID="{ABF251B4-F4A1-42EC-BB95-3F7152E76309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C9602E2-98D7-4813-BFEC-AEF8806A8346}" type="pres">
      <dgm:prSet presAssocID="{771CD322-9A27-4E24-A853-6541478F3D0A}" presName="root2" presStyleCnt="0"/>
      <dgm:spPr/>
    </dgm:pt>
    <dgm:pt modelId="{88CE9E89-6D11-404C-B974-FAB2E89BF981}" type="pres">
      <dgm:prSet presAssocID="{771CD322-9A27-4E24-A853-6541478F3D0A}" presName="LevelTwoTextNode" presStyleLbl="node2" presStyleIdx="1" presStyleCnt="4" custScaleX="246449" custScaleY="1503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915D43-2B31-456B-9BBC-6DC547405AF1}" type="pres">
      <dgm:prSet presAssocID="{771CD322-9A27-4E24-A853-6541478F3D0A}" presName="level3hierChild" presStyleCnt="0"/>
      <dgm:spPr/>
    </dgm:pt>
    <dgm:pt modelId="{9E261F94-D009-41C7-B711-5D88CFCBB969}" type="pres">
      <dgm:prSet presAssocID="{8C8686DE-F2DF-4802-A879-22557E53CBE0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A06CCA61-D643-4D44-BF4B-3673F44C05C6}" type="pres">
      <dgm:prSet presAssocID="{8C8686DE-F2DF-4802-A879-22557E53CBE0}" presName="connTx" presStyleLbl="parChTrans1D2" presStyleIdx="2" presStyleCnt="4"/>
      <dgm:spPr/>
      <dgm:t>
        <a:bodyPr/>
        <a:lstStyle/>
        <a:p>
          <a:endParaRPr lang="ru-RU"/>
        </a:p>
      </dgm:t>
    </dgm:pt>
    <dgm:pt modelId="{DA5657B8-1054-4BD4-8852-9F225B0871DB}" type="pres">
      <dgm:prSet presAssocID="{66F8FB2F-E78B-4C43-83B7-43B180589177}" presName="root2" presStyleCnt="0"/>
      <dgm:spPr/>
    </dgm:pt>
    <dgm:pt modelId="{14E451B7-7AF2-4E6F-B1CE-4102A44B8629}" type="pres">
      <dgm:prSet presAssocID="{66F8FB2F-E78B-4C43-83B7-43B180589177}" presName="LevelTwoTextNode" presStyleLbl="node2" presStyleIdx="2" presStyleCnt="4" custScaleX="245955" custScaleY="1380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A3D6D8-3945-4EFA-B849-2DD2F8878488}" type="pres">
      <dgm:prSet presAssocID="{66F8FB2F-E78B-4C43-83B7-43B180589177}" presName="level3hierChild" presStyleCnt="0"/>
      <dgm:spPr/>
    </dgm:pt>
    <dgm:pt modelId="{FF2DB40A-E5E9-415A-A486-EC758A078BC4}" type="pres">
      <dgm:prSet presAssocID="{A87A4F01-961B-4B5E-BF26-6134A1D504FC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6CBFC76E-ECD2-4F47-9EEB-530D048E4726}" type="pres">
      <dgm:prSet presAssocID="{A87A4F01-961B-4B5E-BF26-6134A1D504FC}" presName="connTx" presStyleLbl="parChTrans1D2" presStyleIdx="3" presStyleCnt="4"/>
      <dgm:spPr/>
      <dgm:t>
        <a:bodyPr/>
        <a:lstStyle/>
        <a:p>
          <a:endParaRPr lang="ru-RU"/>
        </a:p>
      </dgm:t>
    </dgm:pt>
    <dgm:pt modelId="{E972325F-F0EC-417A-BEAF-2F20046EDA01}" type="pres">
      <dgm:prSet presAssocID="{8C9A4304-01AF-4BCA-A46E-583D353F4C4F}" presName="root2" presStyleCnt="0"/>
      <dgm:spPr/>
    </dgm:pt>
    <dgm:pt modelId="{F5C1A4E1-AF46-4D4F-8F0D-EFCAF7C3935F}" type="pres">
      <dgm:prSet presAssocID="{8C9A4304-01AF-4BCA-A46E-583D353F4C4F}" presName="LevelTwoTextNode" presStyleLbl="node2" presStyleIdx="3" presStyleCnt="4" custScaleX="245398" custScaleY="1663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B2B2E5-BF1F-4901-89F3-2B49F4C691C6}" type="pres">
      <dgm:prSet presAssocID="{8C9A4304-01AF-4BCA-A46E-583D353F4C4F}" presName="level3hierChild" presStyleCnt="0"/>
      <dgm:spPr/>
    </dgm:pt>
  </dgm:ptLst>
  <dgm:cxnLst>
    <dgm:cxn modelId="{D26FCE3D-7A8D-4C49-A064-62747619E897}" type="presOf" srcId="{3474A1AB-6AEF-4E42-B3AF-CDBB2EA1DD80}" destId="{D1B57279-9843-4269-B18A-0F48EFE76F45}" srcOrd="0" destOrd="0" presId="urn:microsoft.com/office/officeart/2008/layout/HorizontalMultiLevelHierarchy"/>
    <dgm:cxn modelId="{E2B8F6F0-1C62-48CB-8379-BAB7C6C4CA31}" type="presOf" srcId="{ABF251B4-F4A1-42EC-BB95-3F7152E76309}" destId="{F60CE927-F940-4D43-88F2-C79A75263D45}" srcOrd="1" destOrd="0" presId="urn:microsoft.com/office/officeart/2008/layout/HorizontalMultiLevelHierarchy"/>
    <dgm:cxn modelId="{61E857CB-395C-435C-9635-0642D198E2E2}" srcId="{2CDD5210-99FF-4B20-991B-2D37FC55AD12}" destId="{4BC2C9B6-D87C-43AD-B3E8-2063D5189549}" srcOrd="0" destOrd="0" parTransId="{8E06D510-D982-4498-8B97-3E89E354B935}" sibTransId="{2297B4A0-F2F3-40C4-A9BA-339FA8208C35}"/>
    <dgm:cxn modelId="{0B294143-32D8-4957-B270-BB324F923F83}" type="presOf" srcId="{771CD322-9A27-4E24-A853-6541478F3D0A}" destId="{88CE9E89-6D11-404C-B974-FAB2E89BF981}" srcOrd="0" destOrd="0" presId="urn:microsoft.com/office/officeart/2008/layout/HorizontalMultiLevelHierarchy"/>
    <dgm:cxn modelId="{F722EAAD-FACF-4FF2-936A-E35D9FAD217A}" srcId="{3474A1AB-6AEF-4E42-B3AF-CDBB2EA1DD80}" destId="{2CDD5210-99FF-4B20-991B-2D37FC55AD12}" srcOrd="0" destOrd="0" parTransId="{ABB7460D-ADBD-4811-AE60-E7FFDBA694A8}" sibTransId="{8F83364C-D314-474D-B282-7344BEA1E61C}"/>
    <dgm:cxn modelId="{EA511464-6800-4EEF-9B59-663E78E94823}" type="presOf" srcId="{8C9A4304-01AF-4BCA-A46E-583D353F4C4F}" destId="{F5C1A4E1-AF46-4D4F-8F0D-EFCAF7C3935F}" srcOrd="0" destOrd="0" presId="urn:microsoft.com/office/officeart/2008/layout/HorizontalMultiLevelHierarchy"/>
    <dgm:cxn modelId="{53E6CA4F-9AF6-4AE7-BE91-7AF535381C3F}" type="presOf" srcId="{8C8686DE-F2DF-4802-A879-22557E53CBE0}" destId="{9E261F94-D009-41C7-B711-5D88CFCBB969}" srcOrd="0" destOrd="0" presId="urn:microsoft.com/office/officeart/2008/layout/HorizontalMultiLevelHierarchy"/>
    <dgm:cxn modelId="{85FD0D37-96C4-4B82-BEB9-53F509BE30BD}" srcId="{2CDD5210-99FF-4B20-991B-2D37FC55AD12}" destId="{8C9A4304-01AF-4BCA-A46E-583D353F4C4F}" srcOrd="3" destOrd="0" parTransId="{A87A4F01-961B-4B5E-BF26-6134A1D504FC}" sibTransId="{8BE12F1F-B874-4E11-BDD9-D7D60C624EBA}"/>
    <dgm:cxn modelId="{581482D8-59BC-4889-A06A-6720A8ACD047}" type="presOf" srcId="{66F8FB2F-E78B-4C43-83B7-43B180589177}" destId="{14E451B7-7AF2-4E6F-B1CE-4102A44B8629}" srcOrd="0" destOrd="0" presId="urn:microsoft.com/office/officeart/2008/layout/HorizontalMultiLevelHierarchy"/>
    <dgm:cxn modelId="{1BAE07C8-A893-4B0A-AB7B-397A32A87144}" type="presOf" srcId="{ABF251B4-F4A1-42EC-BB95-3F7152E76309}" destId="{F6ED70B9-808E-442B-A8FF-AB752E2ED138}" srcOrd="0" destOrd="0" presId="urn:microsoft.com/office/officeart/2008/layout/HorizontalMultiLevelHierarchy"/>
    <dgm:cxn modelId="{5338141F-42FC-4A2E-BA13-00ED3B6CB9B0}" type="presOf" srcId="{8E06D510-D982-4498-8B97-3E89E354B935}" destId="{069ED0B4-FB26-4369-8688-CEE02161CAF1}" srcOrd="0" destOrd="0" presId="urn:microsoft.com/office/officeart/2008/layout/HorizontalMultiLevelHierarchy"/>
    <dgm:cxn modelId="{C29160F5-CB2B-4B32-80FA-498CF81D2FA5}" type="presOf" srcId="{A87A4F01-961B-4B5E-BF26-6134A1D504FC}" destId="{FF2DB40A-E5E9-415A-A486-EC758A078BC4}" srcOrd="0" destOrd="0" presId="urn:microsoft.com/office/officeart/2008/layout/HorizontalMultiLevelHierarchy"/>
    <dgm:cxn modelId="{59F2EA73-358D-443F-AD51-137F29EA6AFF}" srcId="{2CDD5210-99FF-4B20-991B-2D37FC55AD12}" destId="{771CD322-9A27-4E24-A853-6541478F3D0A}" srcOrd="1" destOrd="0" parTransId="{ABF251B4-F4A1-42EC-BB95-3F7152E76309}" sibTransId="{F6B5288A-06E6-4EDB-888C-D563EADA4A35}"/>
    <dgm:cxn modelId="{8F3074B9-3B42-4442-8337-D2F87A52E917}" srcId="{2CDD5210-99FF-4B20-991B-2D37FC55AD12}" destId="{66F8FB2F-E78B-4C43-83B7-43B180589177}" srcOrd="2" destOrd="0" parTransId="{8C8686DE-F2DF-4802-A879-22557E53CBE0}" sibTransId="{50AC8230-BFA6-4FB9-8FFE-33EA510A3218}"/>
    <dgm:cxn modelId="{0E02634F-95B0-4759-AD58-923C922CFFE8}" type="presOf" srcId="{4BC2C9B6-D87C-43AD-B3E8-2063D5189549}" destId="{668CBFCC-513D-4B31-8CE2-BA09024A9373}" srcOrd="0" destOrd="0" presId="urn:microsoft.com/office/officeart/2008/layout/HorizontalMultiLevelHierarchy"/>
    <dgm:cxn modelId="{8704034B-7087-4D70-997F-65BBCF9D5AC0}" type="presOf" srcId="{A87A4F01-961B-4B5E-BF26-6134A1D504FC}" destId="{6CBFC76E-ECD2-4F47-9EEB-530D048E4726}" srcOrd="1" destOrd="0" presId="urn:microsoft.com/office/officeart/2008/layout/HorizontalMultiLevelHierarchy"/>
    <dgm:cxn modelId="{EC16F1D6-9B1B-4E31-9A92-5E3823F307C1}" type="presOf" srcId="{2CDD5210-99FF-4B20-991B-2D37FC55AD12}" destId="{10D99F8E-646F-44DA-968A-ED4561F7798A}" srcOrd="0" destOrd="0" presId="urn:microsoft.com/office/officeart/2008/layout/HorizontalMultiLevelHierarchy"/>
    <dgm:cxn modelId="{FC97C986-7B0D-4997-A474-5C854F8075E6}" type="presOf" srcId="{8E06D510-D982-4498-8B97-3E89E354B935}" destId="{5C825B96-437F-487E-8BD9-57BCD05D7BE3}" srcOrd="1" destOrd="0" presId="urn:microsoft.com/office/officeart/2008/layout/HorizontalMultiLevelHierarchy"/>
    <dgm:cxn modelId="{F6C52403-97D1-4A36-B5F8-4DD7A60165E1}" type="presOf" srcId="{8C8686DE-F2DF-4802-A879-22557E53CBE0}" destId="{A06CCA61-D643-4D44-BF4B-3673F44C05C6}" srcOrd="1" destOrd="0" presId="urn:microsoft.com/office/officeart/2008/layout/HorizontalMultiLevelHierarchy"/>
    <dgm:cxn modelId="{C823B411-F0C9-48B5-96A6-7C07C31531C5}" type="presParOf" srcId="{D1B57279-9843-4269-B18A-0F48EFE76F45}" destId="{5A41AFB0-A711-4AC7-BB52-AFCE4B5BF034}" srcOrd="0" destOrd="0" presId="urn:microsoft.com/office/officeart/2008/layout/HorizontalMultiLevelHierarchy"/>
    <dgm:cxn modelId="{1CA236D1-0C0E-487F-A54B-290EEBDAB269}" type="presParOf" srcId="{5A41AFB0-A711-4AC7-BB52-AFCE4B5BF034}" destId="{10D99F8E-646F-44DA-968A-ED4561F7798A}" srcOrd="0" destOrd="0" presId="urn:microsoft.com/office/officeart/2008/layout/HorizontalMultiLevelHierarchy"/>
    <dgm:cxn modelId="{E313300D-D2D1-4934-AAD8-D8F0D11FB9EC}" type="presParOf" srcId="{5A41AFB0-A711-4AC7-BB52-AFCE4B5BF034}" destId="{09A02C71-1151-4ECB-A479-E3C86A9E11B0}" srcOrd="1" destOrd="0" presId="urn:microsoft.com/office/officeart/2008/layout/HorizontalMultiLevelHierarchy"/>
    <dgm:cxn modelId="{1A9D18E9-7678-4900-9DD5-18CA9F32CBAB}" type="presParOf" srcId="{09A02C71-1151-4ECB-A479-E3C86A9E11B0}" destId="{069ED0B4-FB26-4369-8688-CEE02161CAF1}" srcOrd="0" destOrd="0" presId="urn:microsoft.com/office/officeart/2008/layout/HorizontalMultiLevelHierarchy"/>
    <dgm:cxn modelId="{D49C0C06-34C3-4444-9391-DC649D3FA56E}" type="presParOf" srcId="{069ED0B4-FB26-4369-8688-CEE02161CAF1}" destId="{5C825B96-437F-487E-8BD9-57BCD05D7BE3}" srcOrd="0" destOrd="0" presId="urn:microsoft.com/office/officeart/2008/layout/HorizontalMultiLevelHierarchy"/>
    <dgm:cxn modelId="{1BEB672F-2C87-4C4A-A914-B0488ADB9D48}" type="presParOf" srcId="{09A02C71-1151-4ECB-A479-E3C86A9E11B0}" destId="{9E8F0865-8BA8-4878-8A69-B3DB4B1E2976}" srcOrd="1" destOrd="0" presId="urn:microsoft.com/office/officeart/2008/layout/HorizontalMultiLevelHierarchy"/>
    <dgm:cxn modelId="{029842D4-291B-4ED1-9600-4D1B3FA7BEC9}" type="presParOf" srcId="{9E8F0865-8BA8-4878-8A69-B3DB4B1E2976}" destId="{668CBFCC-513D-4B31-8CE2-BA09024A9373}" srcOrd="0" destOrd="0" presId="urn:microsoft.com/office/officeart/2008/layout/HorizontalMultiLevelHierarchy"/>
    <dgm:cxn modelId="{D25CCF14-103C-4CF8-8B5A-9E50025D0B19}" type="presParOf" srcId="{9E8F0865-8BA8-4878-8A69-B3DB4B1E2976}" destId="{BFEB4653-BEAF-4329-A382-AAB59488253C}" srcOrd="1" destOrd="0" presId="urn:microsoft.com/office/officeart/2008/layout/HorizontalMultiLevelHierarchy"/>
    <dgm:cxn modelId="{7A12DB20-1B52-4133-9F85-7FB699E87EE3}" type="presParOf" srcId="{09A02C71-1151-4ECB-A479-E3C86A9E11B0}" destId="{F6ED70B9-808E-442B-A8FF-AB752E2ED138}" srcOrd="2" destOrd="0" presId="urn:microsoft.com/office/officeart/2008/layout/HorizontalMultiLevelHierarchy"/>
    <dgm:cxn modelId="{89212B14-27DF-48EB-ABF4-4470B2CEE3D4}" type="presParOf" srcId="{F6ED70B9-808E-442B-A8FF-AB752E2ED138}" destId="{F60CE927-F940-4D43-88F2-C79A75263D45}" srcOrd="0" destOrd="0" presId="urn:microsoft.com/office/officeart/2008/layout/HorizontalMultiLevelHierarchy"/>
    <dgm:cxn modelId="{4BCE5637-8015-4BF6-A24C-E7BE3CE0C7D8}" type="presParOf" srcId="{09A02C71-1151-4ECB-A479-E3C86A9E11B0}" destId="{5C9602E2-98D7-4813-BFEC-AEF8806A8346}" srcOrd="3" destOrd="0" presId="urn:microsoft.com/office/officeart/2008/layout/HorizontalMultiLevelHierarchy"/>
    <dgm:cxn modelId="{741A87A5-8777-45F8-BF03-116F2873CAAC}" type="presParOf" srcId="{5C9602E2-98D7-4813-BFEC-AEF8806A8346}" destId="{88CE9E89-6D11-404C-B974-FAB2E89BF981}" srcOrd="0" destOrd="0" presId="urn:microsoft.com/office/officeart/2008/layout/HorizontalMultiLevelHierarchy"/>
    <dgm:cxn modelId="{A32AFDCA-EB10-4B9D-B6EA-B84FA51C62F7}" type="presParOf" srcId="{5C9602E2-98D7-4813-BFEC-AEF8806A8346}" destId="{5E915D43-2B31-456B-9BBC-6DC547405AF1}" srcOrd="1" destOrd="0" presId="urn:microsoft.com/office/officeart/2008/layout/HorizontalMultiLevelHierarchy"/>
    <dgm:cxn modelId="{2BFA7686-AF5F-47C2-BD2B-C7DFD5167D51}" type="presParOf" srcId="{09A02C71-1151-4ECB-A479-E3C86A9E11B0}" destId="{9E261F94-D009-41C7-B711-5D88CFCBB969}" srcOrd="4" destOrd="0" presId="urn:microsoft.com/office/officeart/2008/layout/HorizontalMultiLevelHierarchy"/>
    <dgm:cxn modelId="{6698298D-7905-4F21-A8E0-4A0C0660891A}" type="presParOf" srcId="{9E261F94-D009-41C7-B711-5D88CFCBB969}" destId="{A06CCA61-D643-4D44-BF4B-3673F44C05C6}" srcOrd="0" destOrd="0" presId="urn:microsoft.com/office/officeart/2008/layout/HorizontalMultiLevelHierarchy"/>
    <dgm:cxn modelId="{A2B65A82-C6D3-43AB-9FEA-71964FFB5426}" type="presParOf" srcId="{09A02C71-1151-4ECB-A479-E3C86A9E11B0}" destId="{DA5657B8-1054-4BD4-8852-9F225B0871DB}" srcOrd="5" destOrd="0" presId="urn:microsoft.com/office/officeart/2008/layout/HorizontalMultiLevelHierarchy"/>
    <dgm:cxn modelId="{80E223E2-2BFE-453B-A724-67879C40B76D}" type="presParOf" srcId="{DA5657B8-1054-4BD4-8852-9F225B0871DB}" destId="{14E451B7-7AF2-4E6F-B1CE-4102A44B8629}" srcOrd="0" destOrd="0" presId="urn:microsoft.com/office/officeart/2008/layout/HorizontalMultiLevelHierarchy"/>
    <dgm:cxn modelId="{D2252C8D-9018-46FC-9F5D-F2DF04BF83BE}" type="presParOf" srcId="{DA5657B8-1054-4BD4-8852-9F225B0871DB}" destId="{E3A3D6D8-3945-4EFA-B849-2DD2F8878488}" srcOrd="1" destOrd="0" presId="urn:microsoft.com/office/officeart/2008/layout/HorizontalMultiLevelHierarchy"/>
    <dgm:cxn modelId="{A21096EE-9B68-4117-87FB-1A15EA4494EC}" type="presParOf" srcId="{09A02C71-1151-4ECB-A479-E3C86A9E11B0}" destId="{FF2DB40A-E5E9-415A-A486-EC758A078BC4}" srcOrd="6" destOrd="0" presId="urn:microsoft.com/office/officeart/2008/layout/HorizontalMultiLevelHierarchy"/>
    <dgm:cxn modelId="{2D3C082C-2DE1-4686-93B0-5018B19EC8A0}" type="presParOf" srcId="{FF2DB40A-E5E9-415A-A486-EC758A078BC4}" destId="{6CBFC76E-ECD2-4F47-9EEB-530D048E4726}" srcOrd="0" destOrd="0" presId="urn:microsoft.com/office/officeart/2008/layout/HorizontalMultiLevelHierarchy"/>
    <dgm:cxn modelId="{709F9526-54F9-4771-B279-A3B5BE55C45D}" type="presParOf" srcId="{09A02C71-1151-4ECB-A479-E3C86A9E11B0}" destId="{E972325F-F0EC-417A-BEAF-2F20046EDA01}" srcOrd="7" destOrd="0" presId="urn:microsoft.com/office/officeart/2008/layout/HorizontalMultiLevelHierarchy"/>
    <dgm:cxn modelId="{03927E2C-5851-43D3-9958-D20A1F600BDE}" type="presParOf" srcId="{E972325F-F0EC-417A-BEAF-2F20046EDA01}" destId="{F5C1A4E1-AF46-4D4F-8F0D-EFCAF7C3935F}" srcOrd="0" destOrd="0" presId="urn:microsoft.com/office/officeart/2008/layout/HorizontalMultiLevelHierarchy"/>
    <dgm:cxn modelId="{87DE133D-281C-4469-8E90-F56D2A2A8FF7}" type="presParOf" srcId="{E972325F-F0EC-417A-BEAF-2F20046EDA01}" destId="{60B2B2E5-BF1F-4901-89F3-2B49F4C691C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BFC4B5-F292-42D7-AD2C-8FCA7B29329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6F7DC6-773F-49BD-A528-EFFA6A5F2F92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i="1" dirty="0" smtClean="0">
              <a:solidFill>
                <a:srgbClr val="002060"/>
              </a:solidFill>
            </a:rPr>
            <a:t>Цель</a:t>
          </a:r>
        </a:p>
        <a:p>
          <a:r>
            <a:rPr lang="ru-RU" sz="2400" b="1" i="1" dirty="0" smtClean="0">
              <a:solidFill>
                <a:srgbClr val="002060"/>
              </a:solidFill>
            </a:rPr>
            <a:t>организации и проведения </a:t>
          </a:r>
        </a:p>
        <a:p>
          <a:r>
            <a:rPr lang="ru-RU" sz="2400" b="1" i="1" dirty="0" smtClean="0">
              <a:solidFill>
                <a:srgbClr val="002060"/>
              </a:solidFill>
            </a:rPr>
            <a:t>«Единых дней профилактики»</a:t>
          </a:r>
          <a:endParaRPr lang="ru-RU" sz="2400" b="1" i="1" dirty="0">
            <a:solidFill>
              <a:srgbClr val="002060"/>
            </a:solidFill>
          </a:endParaRPr>
        </a:p>
      </dgm:t>
    </dgm:pt>
    <dgm:pt modelId="{B524287C-A88C-482D-8481-BBA67E55C3C1}" type="parTrans" cxnId="{304072AB-68D4-4FFC-BA43-D86AA6EAEB9D}">
      <dgm:prSet/>
      <dgm:spPr/>
      <dgm:t>
        <a:bodyPr/>
        <a:lstStyle/>
        <a:p>
          <a:endParaRPr lang="ru-RU"/>
        </a:p>
      </dgm:t>
    </dgm:pt>
    <dgm:pt modelId="{A151AF4B-2EAD-48E5-8F48-EF70E4046486}" type="sibTrans" cxnId="{304072AB-68D4-4FFC-BA43-D86AA6EAEB9D}">
      <dgm:prSet/>
      <dgm:spPr/>
      <dgm:t>
        <a:bodyPr/>
        <a:lstStyle/>
        <a:p>
          <a:endParaRPr lang="ru-RU"/>
        </a:p>
      </dgm:t>
    </dgm:pt>
    <dgm:pt modelId="{85D456EB-2798-4434-9064-E28D11133887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предупреждение безнадзорности, беспризорности, правонарушений и антиобщественных действий несовершеннолетних, выявление и устранение причин и условий, способствующих этому</a:t>
          </a:r>
          <a:endParaRPr lang="ru-RU" b="1" dirty="0">
            <a:solidFill>
              <a:srgbClr val="FFFF00"/>
            </a:solidFill>
          </a:endParaRPr>
        </a:p>
      </dgm:t>
    </dgm:pt>
    <dgm:pt modelId="{5A895872-0D5D-4F90-863F-F922CE57D1F1}" type="parTrans" cxnId="{98AB5E64-715B-4AAE-A4D4-A5C702994FA4}">
      <dgm:prSet/>
      <dgm:spPr/>
      <dgm:t>
        <a:bodyPr/>
        <a:lstStyle/>
        <a:p>
          <a:endParaRPr lang="ru-RU"/>
        </a:p>
      </dgm:t>
    </dgm:pt>
    <dgm:pt modelId="{ED782D4E-FF6E-41C3-A7F6-FFFEFF7EE90B}" type="sibTrans" cxnId="{98AB5E64-715B-4AAE-A4D4-A5C702994FA4}">
      <dgm:prSet/>
      <dgm:spPr/>
      <dgm:t>
        <a:bodyPr/>
        <a:lstStyle/>
        <a:p>
          <a:endParaRPr lang="ru-RU"/>
        </a:p>
      </dgm:t>
    </dgm:pt>
    <dgm:pt modelId="{29A63D7B-B0BF-4D6D-865C-C073F22E4FC5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содействие несовершеннолетним в реализации и защите их прав и охраняемых законом интересов во всех сферах жизнедеятельности, обеспечение защиты прав и законных интересов несовершеннолетних</a:t>
          </a:r>
          <a:endParaRPr lang="ru-RU" b="1" dirty="0">
            <a:solidFill>
              <a:srgbClr val="FFFF00"/>
            </a:solidFill>
          </a:endParaRPr>
        </a:p>
      </dgm:t>
    </dgm:pt>
    <dgm:pt modelId="{C855729F-AB99-4F37-8465-10ED24C200A6}" type="parTrans" cxnId="{6853A058-84F1-4283-B728-5F581BC2F570}">
      <dgm:prSet/>
      <dgm:spPr/>
      <dgm:t>
        <a:bodyPr/>
        <a:lstStyle/>
        <a:p>
          <a:endParaRPr lang="ru-RU"/>
        </a:p>
      </dgm:t>
    </dgm:pt>
    <dgm:pt modelId="{E15FF0D1-6587-4E69-A268-517103A4D219}" type="sibTrans" cxnId="{6853A058-84F1-4283-B728-5F581BC2F570}">
      <dgm:prSet/>
      <dgm:spPr/>
      <dgm:t>
        <a:bodyPr/>
        <a:lstStyle/>
        <a:p>
          <a:endParaRPr lang="ru-RU"/>
        </a:p>
      </dgm:t>
    </dgm:pt>
    <dgm:pt modelId="{CF5D57EC-5142-4697-81A4-D3BBB561D8DA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реализация основных задач</a:t>
          </a:r>
        </a:p>
        <a:p>
          <a:r>
            <a:rPr lang="ru-RU" b="1" dirty="0" smtClean="0">
              <a:solidFill>
                <a:srgbClr val="FFFF00"/>
              </a:solidFill>
            </a:rPr>
            <a:t>Комиссии по делам несовершеннолетних и защите их прав</a:t>
          </a:r>
          <a:endParaRPr lang="ru-RU" b="1" dirty="0">
            <a:solidFill>
              <a:srgbClr val="FFFF00"/>
            </a:solidFill>
          </a:endParaRPr>
        </a:p>
      </dgm:t>
    </dgm:pt>
    <dgm:pt modelId="{3A00D3F0-C1C2-4EE4-B425-FB51D063DA58}" type="parTrans" cxnId="{4F231448-53A8-4B35-867D-D86600EDA688}">
      <dgm:prSet/>
      <dgm:spPr/>
      <dgm:t>
        <a:bodyPr/>
        <a:lstStyle/>
        <a:p>
          <a:endParaRPr lang="ru-RU"/>
        </a:p>
      </dgm:t>
    </dgm:pt>
    <dgm:pt modelId="{9C15466F-7448-486D-A32B-20479A2E1DCD}" type="sibTrans" cxnId="{4F231448-53A8-4B35-867D-D86600EDA688}">
      <dgm:prSet/>
      <dgm:spPr/>
      <dgm:t>
        <a:bodyPr/>
        <a:lstStyle/>
        <a:p>
          <a:endParaRPr lang="ru-RU"/>
        </a:p>
      </dgm:t>
    </dgm:pt>
    <dgm:pt modelId="{C063D8C8-AD77-4FDF-BB73-5F4469BEE127}">
      <dgm:prSet phldrT="[Текст]" phldr="1"/>
      <dgm:spPr/>
      <dgm:t>
        <a:bodyPr/>
        <a:lstStyle/>
        <a:p>
          <a:endParaRPr lang="ru-RU"/>
        </a:p>
      </dgm:t>
    </dgm:pt>
    <dgm:pt modelId="{45E9B80A-B76A-4F42-AE3D-5FB1BB9371CB}" type="parTrans" cxnId="{F8BD16D8-31F1-47A0-ADC8-BDEF15E57131}">
      <dgm:prSet/>
      <dgm:spPr/>
      <dgm:t>
        <a:bodyPr/>
        <a:lstStyle/>
        <a:p>
          <a:endParaRPr lang="ru-RU"/>
        </a:p>
      </dgm:t>
    </dgm:pt>
    <dgm:pt modelId="{F46CE801-703C-4295-A04C-EFC3885A572C}" type="sibTrans" cxnId="{F8BD16D8-31F1-47A0-ADC8-BDEF15E57131}">
      <dgm:prSet/>
      <dgm:spPr/>
      <dgm:t>
        <a:bodyPr/>
        <a:lstStyle/>
        <a:p>
          <a:endParaRPr lang="ru-RU"/>
        </a:p>
      </dgm:t>
    </dgm:pt>
    <dgm:pt modelId="{AE0FF054-EDE1-44FD-8DA5-4054DADB2C30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взаимодействие с общественными объединениями, религиозными организациями и гражданами</a:t>
          </a:r>
          <a:endParaRPr lang="ru-RU" b="1" dirty="0">
            <a:solidFill>
              <a:srgbClr val="FFFF00"/>
            </a:solidFill>
          </a:endParaRPr>
        </a:p>
      </dgm:t>
    </dgm:pt>
    <dgm:pt modelId="{65140254-92FA-4BA7-AB2C-C6FB6328E745}" type="parTrans" cxnId="{FEB6A631-44FF-439A-84D8-C009D269786B}">
      <dgm:prSet/>
      <dgm:spPr/>
      <dgm:t>
        <a:bodyPr/>
        <a:lstStyle/>
        <a:p>
          <a:endParaRPr lang="ru-RU"/>
        </a:p>
      </dgm:t>
    </dgm:pt>
    <dgm:pt modelId="{2435B1EC-EDDA-4869-BAA8-F3E2B88DEF6F}" type="sibTrans" cxnId="{FEB6A631-44FF-439A-84D8-C009D269786B}">
      <dgm:prSet/>
      <dgm:spPr/>
      <dgm:t>
        <a:bodyPr/>
        <a:lstStyle/>
        <a:p>
          <a:endParaRPr lang="ru-RU"/>
        </a:p>
      </dgm:t>
    </dgm:pt>
    <dgm:pt modelId="{65D29E0E-99E4-4BD6-B655-22431C8C1845}" type="pres">
      <dgm:prSet presAssocID="{76BFC4B5-F292-42D7-AD2C-8FCA7B29329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5105D0-A2FA-4CD4-9E2A-7FD1D571050D}" type="pres">
      <dgm:prSet presAssocID="{76BFC4B5-F292-42D7-AD2C-8FCA7B293291}" presName="matrix" presStyleCnt="0"/>
      <dgm:spPr/>
    </dgm:pt>
    <dgm:pt modelId="{5894C355-BAD5-4422-AC49-B0EA5A697C09}" type="pres">
      <dgm:prSet presAssocID="{76BFC4B5-F292-42D7-AD2C-8FCA7B293291}" presName="tile1" presStyleLbl="node1" presStyleIdx="0" presStyleCnt="4"/>
      <dgm:spPr/>
      <dgm:t>
        <a:bodyPr/>
        <a:lstStyle/>
        <a:p>
          <a:endParaRPr lang="ru-RU"/>
        </a:p>
      </dgm:t>
    </dgm:pt>
    <dgm:pt modelId="{15929FC2-A2FF-4D30-B0D2-7A83D8E66EDF}" type="pres">
      <dgm:prSet presAssocID="{76BFC4B5-F292-42D7-AD2C-8FCA7B29329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77B609-5125-43D8-8885-D741EA09273B}" type="pres">
      <dgm:prSet presAssocID="{76BFC4B5-F292-42D7-AD2C-8FCA7B293291}" presName="tile2" presStyleLbl="node1" presStyleIdx="1" presStyleCnt="4" custLinFactNeighborX="1724"/>
      <dgm:spPr/>
      <dgm:t>
        <a:bodyPr/>
        <a:lstStyle/>
        <a:p>
          <a:endParaRPr lang="ru-RU"/>
        </a:p>
      </dgm:t>
    </dgm:pt>
    <dgm:pt modelId="{DBF1CE36-49C7-422A-B464-318DBEB6C990}" type="pres">
      <dgm:prSet presAssocID="{76BFC4B5-F292-42D7-AD2C-8FCA7B29329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F68AF-7B47-4071-9188-504982B9FAE1}" type="pres">
      <dgm:prSet presAssocID="{76BFC4B5-F292-42D7-AD2C-8FCA7B293291}" presName="tile3" presStyleLbl="node1" presStyleIdx="2" presStyleCnt="4"/>
      <dgm:spPr/>
      <dgm:t>
        <a:bodyPr/>
        <a:lstStyle/>
        <a:p>
          <a:endParaRPr lang="ru-RU"/>
        </a:p>
      </dgm:t>
    </dgm:pt>
    <dgm:pt modelId="{B4825A43-6904-460A-94B3-512B9DB335AC}" type="pres">
      <dgm:prSet presAssocID="{76BFC4B5-F292-42D7-AD2C-8FCA7B29329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39B10-D644-4F3C-AD8E-5BB886393F8E}" type="pres">
      <dgm:prSet presAssocID="{76BFC4B5-F292-42D7-AD2C-8FCA7B293291}" presName="tile4" presStyleLbl="node1" presStyleIdx="3" presStyleCnt="4"/>
      <dgm:spPr/>
      <dgm:t>
        <a:bodyPr/>
        <a:lstStyle/>
        <a:p>
          <a:endParaRPr lang="ru-RU"/>
        </a:p>
      </dgm:t>
    </dgm:pt>
    <dgm:pt modelId="{5636FA4B-04DC-440E-A7F9-8C6E77C17B1F}" type="pres">
      <dgm:prSet presAssocID="{76BFC4B5-F292-42D7-AD2C-8FCA7B29329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F08DB-BFBE-4A11-AC36-E1CF6BB1AD06}" type="pres">
      <dgm:prSet presAssocID="{76BFC4B5-F292-42D7-AD2C-8FCA7B293291}" presName="centerTile" presStyleLbl="fgShp" presStyleIdx="0" presStyleCnt="1" custScaleX="216093" custScaleY="100000" custLinFactNeighborX="1149" custLinFactNeighborY="-128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0B5677C-3E41-4DFD-AF58-436145F8E1FB}" type="presOf" srcId="{76BFC4B5-F292-42D7-AD2C-8FCA7B293291}" destId="{65D29E0E-99E4-4BD6-B655-22431C8C1845}" srcOrd="0" destOrd="0" presId="urn:microsoft.com/office/officeart/2005/8/layout/matrix1"/>
    <dgm:cxn modelId="{BBA76C0F-04E6-412A-A6D9-0E98B739F3E4}" type="presOf" srcId="{85D456EB-2798-4434-9064-E28D11133887}" destId="{15929FC2-A2FF-4D30-B0D2-7A83D8E66EDF}" srcOrd="1" destOrd="0" presId="urn:microsoft.com/office/officeart/2005/8/layout/matrix1"/>
    <dgm:cxn modelId="{FEB6A631-44FF-439A-84D8-C009D269786B}" srcId="{7D6F7DC6-773F-49BD-A528-EFFA6A5F2F92}" destId="{AE0FF054-EDE1-44FD-8DA5-4054DADB2C30}" srcOrd="3" destOrd="0" parTransId="{65140254-92FA-4BA7-AB2C-C6FB6328E745}" sibTransId="{2435B1EC-EDDA-4869-BAA8-F3E2B88DEF6F}"/>
    <dgm:cxn modelId="{A9057D54-2FB8-4DEB-899F-274D52628BA2}" type="presOf" srcId="{CF5D57EC-5142-4697-81A4-D3BBB561D8DA}" destId="{F4DF68AF-7B47-4071-9188-504982B9FAE1}" srcOrd="0" destOrd="0" presId="urn:microsoft.com/office/officeart/2005/8/layout/matrix1"/>
    <dgm:cxn modelId="{85CBE8D1-50CB-45CF-A7E7-97D10C5CF32A}" type="presOf" srcId="{29A63D7B-B0BF-4D6D-865C-C073F22E4FC5}" destId="{DBF1CE36-49C7-422A-B464-318DBEB6C990}" srcOrd="1" destOrd="0" presId="urn:microsoft.com/office/officeart/2005/8/layout/matrix1"/>
    <dgm:cxn modelId="{4F231448-53A8-4B35-867D-D86600EDA688}" srcId="{7D6F7DC6-773F-49BD-A528-EFFA6A5F2F92}" destId="{CF5D57EC-5142-4697-81A4-D3BBB561D8DA}" srcOrd="2" destOrd="0" parTransId="{3A00D3F0-C1C2-4EE4-B425-FB51D063DA58}" sibTransId="{9C15466F-7448-486D-A32B-20479A2E1DCD}"/>
    <dgm:cxn modelId="{F8BD16D8-31F1-47A0-ADC8-BDEF15E57131}" srcId="{7D6F7DC6-773F-49BD-A528-EFFA6A5F2F92}" destId="{C063D8C8-AD77-4FDF-BB73-5F4469BEE127}" srcOrd="4" destOrd="0" parTransId="{45E9B80A-B76A-4F42-AE3D-5FB1BB9371CB}" sibTransId="{F46CE801-703C-4295-A04C-EFC3885A572C}"/>
    <dgm:cxn modelId="{B05D41F1-7A58-418C-844C-354F337C860D}" type="presOf" srcId="{AE0FF054-EDE1-44FD-8DA5-4054DADB2C30}" destId="{5636FA4B-04DC-440E-A7F9-8C6E77C17B1F}" srcOrd="1" destOrd="0" presId="urn:microsoft.com/office/officeart/2005/8/layout/matrix1"/>
    <dgm:cxn modelId="{98AB5E64-715B-4AAE-A4D4-A5C702994FA4}" srcId="{7D6F7DC6-773F-49BD-A528-EFFA6A5F2F92}" destId="{85D456EB-2798-4434-9064-E28D11133887}" srcOrd="0" destOrd="0" parTransId="{5A895872-0D5D-4F90-863F-F922CE57D1F1}" sibTransId="{ED782D4E-FF6E-41C3-A7F6-FFFEFF7EE90B}"/>
    <dgm:cxn modelId="{4BDDB99C-EFCE-448E-B3F1-1134AAC3D5BB}" type="presOf" srcId="{29A63D7B-B0BF-4D6D-865C-C073F22E4FC5}" destId="{1D77B609-5125-43D8-8885-D741EA09273B}" srcOrd="0" destOrd="0" presId="urn:microsoft.com/office/officeart/2005/8/layout/matrix1"/>
    <dgm:cxn modelId="{8B26A26C-228F-4302-A80E-F6A200F3546B}" type="presOf" srcId="{7D6F7DC6-773F-49BD-A528-EFFA6A5F2F92}" destId="{F99F08DB-BFBE-4A11-AC36-E1CF6BB1AD06}" srcOrd="0" destOrd="0" presId="urn:microsoft.com/office/officeart/2005/8/layout/matrix1"/>
    <dgm:cxn modelId="{561FE3E5-7F17-4B4E-B552-8A61EF953DC6}" type="presOf" srcId="{AE0FF054-EDE1-44FD-8DA5-4054DADB2C30}" destId="{C1039B10-D644-4F3C-AD8E-5BB886393F8E}" srcOrd="0" destOrd="0" presId="urn:microsoft.com/office/officeart/2005/8/layout/matrix1"/>
    <dgm:cxn modelId="{304072AB-68D4-4FFC-BA43-D86AA6EAEB9D}" srcId="{76BFC4B5-F292-42D7-AD2C-8FCA7B293291}" destId="{7D6F7DC6-773F-49BD-A528-EFFA6A5F2F92}" srcOrd="0" destOrd="0" parTransId="{B524287C-A88C-482D-8481-BBA67E55C3C1}" sibTransId="{A151AF4B-2EAD-48E5-8F48-EF70E4046486}"/>
    <dgm:cxn modelId="{DB57956C-6A9D-4DD6-9F40-A23DD56A00BB}" type="presOf" srcId="{CF5D57EC-5142-4697-81A4-D3BBB561D8DA}" destId="{B4825A43-6904-460A-94B3-512B9DB335AC}" srcOrd="1" destOrd="0" presId="urn:microsoft.com/office/officeart/2005/8/layout/matrix1"/>
    <dgm:cxn modelId="{4D4EC487-A3EB-4EC8-A781-BD358C4338BD}" type="presOf" srcId="{85D456EB-2798-4434-9064-E28D11133887}" destId="{5894C355-BAD5-4422-AC49-B0EA5A697C09}" srcOrd="0" destOrd="0" presId="urn:microsoft.com/office/officeart/2005/8/layout/matrix1"/>
    <dgm:cxn modelId="{6853A058-84F1-4283-B728-5F581BC2F570}" srcId="{7D6F7DC6-773F-49BD-A528-EFFA6A5F2F92}" destId="{29A63D7B-B0BF-4D6D-865C-C073F22E4FC5}" srcOrd="1" destOrd="0" parTransId="{C855729F-AB99-4F37-8465-10ED24C200A6}" sibTransId="{E15FF0D1-6587-4E69-A268-517103A4D219}"/>
    <dgm:cxn modelId="{C6CC1213-7CA8-415E-A1A0-0CDAE6DFA337}" type="presParOf" srcId="{65D29E0E-99E4-4BD6-B655-22431C8C1845}" destId="{255105D0-A2FA-4CD4-9E2A-7FD1D571050D}" srcOrd="0" destOrd="0" presId="urn:microsoft.com/office/officeart/2005/8/layout/matrix1"/>
    <dgm:cxn modelId="{9DBF6371-FC17-4CB9-8DB9-DA41324B013C}" type="presParOf" srcId="{255105D0-A2FA-4CD4-9E2A-7FD1D571050D}" destId="{5894C355-BAD5-4422-AC49-B0EA5A697C09}" srcOrd="0" destOrd="0" presId="urn:microsoft.com/office/officeart/2005/8/layout/matrix1"/>
    <dgm:cxn modelId="{C6B9EA03-3410-4F11-83A2-100BF09E1710}" type="presParOf" srcId="{255105D0-A2FA-4CD4-9E2A-7FD1D571050D}" destId="{15929FC2-A2FF-4D30-B0D2-7A83D8E66EDF}" srcOrd="1" destOrd="0" presId="urn:microsoft.com/office/officeart/2005/8/layout/matrix1"/>
    <dgm:cxn modelId="{900716A3-7749-4006-9625-5FCEF34F2069}" type="presParOf" srcId="{255105D0-A2FA-4CD4-9E2A-7FD1D571050D}" destId="{1D77B609-5125-43D8-8885-D741EA09273B}" srcOrd="2" destOrd="0" presId="urn:microsoft.com/office/officeart/2005/8/layout/matrix1"/>
    <dgm:cxn modelId="{26A625F0-A0BD-4AD7-BC94-927AFD14E815}" type="presParOf" srcId="{255105D0-A2FA-4CD4-9E2A-7FD1D571050D}" destId="{DBF1CE36-49C7-422A-B464-318DBEB6C990}" srcOrd="3" destOrd="0" presId="urn:microsoft.com/office/officeart/2005/8/layout/matrix1"/>
    <dgm:cxn modelId="{4F6F9ADC-680E-4B58-98A5-BA81B6C2145F}" type="presParOf" srcId="{255105D0-A2FA-4CD4-9E2A-7FD1D571050D}" destId="{F4DF68AF-7B47-4071-9188-504982B9FAE1}" srcOrd="4" destOrd="0" presId="urn:microsoft.com/office/officeart/2005/8/layout/matrix1"/>
    <dgm:cxn modelId="{396654F0-9A3C-48FF-BB18-9F785951632A}" type="presParOf" srcId="{255105D0-A2FA-4CD4-9E2A-7FD1D571050D}" destId="{B4825A43-6904-460A-94B3-512B9DB335AC}" srcOrd="5" destOrd="0" presId="urn:microsoft.com/office/officeart/2005/8/layout/matrix1"/>
    <dgm:cxn modelId="{7724AE1B-F31C-472C-9149-D22BA1BC3FC8}" type="presParOf" srcId="{255105D0-A2FA-4CD4-9E2A-7FD1D571050D}" destId="{C1039B10-D644-4F3C-AD8E-5BB886393F8E}" srcOrd="6" destOrd="0" presId="urn:microsoft.com/office/officeart/2005/8/layout/matrix1"/>
    <dgm:cxn modelId="{B4C67DF8-210B-4C7D-BC95-8AEA3B8E5B3E}" type="presParOf" srcId="{255105D0-A2FA-4CD4-9E2A-7FD1D571050D}" destId="{5636FA4B-04DC-440E-A7F9-8C6E77C17B1F}" srcOrd="7" destOrd="0" presId="urn:microsoft.com/office/officeart/2005/8/layout/matrix1"/>
    <dgm:cxn modelId="{D32302A5-E728-4070-BB00-8E7086F65639}" type="presParOf" srcId="{65D29E0E-99E4-4BD6-B655-22431C8C1845}" destId="{F99F08DB-BFBE-4A11-AC36-E1CF6BB1AD0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910D7-308D-4714-A79E-E4DFD980276A}">
      <dsp:nvSpPr>
        <dsp:cNvPr id="0" name=""/>
        <dsp:cNvSpPr/>
      </dsp:nvSpPr>
      <dsp:spPr>
        <a:xfrm>
          <a:off x="-285269" y="309079"/>
          <a:ext cx="5940648" cy="5579827"/>
        </a:xfrm>
        <a:prstGeom prst="triangl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C3917637-CB31-4E50-BB6C-F80F5E0C1F11}">
      <dsp:nvSpPr>
        <dsp:cNvPr id="0" name=""/>
        <dsp:cNvSpPr/>
      </dsp:nvSpPr>
      <dsp:spPr>
        <a:xfrm>
          <a:off x="842666" y="837220"/>
          <a:ext cx="6756589" cy="1308203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+mj-lt"/>
            </a:rPr>
            <a:t>Конституция Российской Федерации</a:t>
          </a:r>
          <a:endParaRPr lang="ru-RU" sz="2800" kern="1200" dirty="0">
            <a:solidFill>
              <a:srgbClr val="002060"/>
            </a:solidFill>
          </a:endParaRPr>
        </a:p>
      </dsp:txBody>
      <dsp:txXfrm>
        <a:off x="906527" y="901081"/>
        <a:ext cx="6628867" cy="1180481"/>
      </dsp:txXfrm>
    </dsp:sp>
    <dsp:sp modelId="{9BCB86E0-D57E-42E4-B574-568D44A4EC32}">
      <dsp:nvSpPr>
        <dsp:cNvPr id="0" name=""/>
        <dsp:cNvSpPr/>
      </dsp:nvSpPr>
      <dsp:spPr>
        <a:xfrm>
          <a:off x="792084" y="2277382"/>
          <a:ext cx="6769059" cy="1503266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+mj-lt"/>
            </a:rPr>
            <a:t>Федеральный закон от 24.06.1999 года №120-ФЗ «Об основах системы профилактики безнадзорности и правонарушений несовершеннолетних»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865467" y="2350765"/>
        <a:ext cx="6622293" cy="1356500"/>
      </dsp:txXfrm>
    </dsp:sp>
    <dsp:sp modelId="{5FCE87D8-59AF-4DF6-BFDC-CC1107C46789}">
      <dsp:nvSpPr>
        <dsp:cNvPr id="0" name=""/>
        <dsp:cNvSpPr/>
      </dsp:nvSpPr>
      <dsp:spPr>
        <a:xfrm>
          <a:off x="792084" y="3933565"/>
          <a:ext cx="6683339" cy="1713023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+mj-lt"/>
            </a:rPr>
            <a:t>Порядок межведомственного взаимодействия органов и учреждений, осуществляющих профилактику безнадзорности и правонарушений несовершеннолетних на территории Удомельского городского округа, утвержденный Постановлением комиссии по делам несовершеннолетних и защите их прав при Администрации Удомельского городского округа от 25.09.2017 № 25</a:t>
          </a:r>
        </a:p>
      </dsp:txBody>
      <dsp:txXfrm>
        <a:off x="875707" y="4017188"/>
        <a:ext cx="6516093" cy="15457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61F94-D009-41C7-B711-5D88CFCBB969}">
      <dsp:nvSpPr>
        <dsp:cNvPr id="0" name=""/>
        <dsp:cNvSpPr/>
      </dsp:nvSpPr>
      <dsp:spPr>
        <a:xfrm>
          <a:off x="1522038" y="2664223"/>
          <a:ext cx="734236" cy="1852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7118" y="0"/>
              </a:lnTo>
              <a:lnTo>
                <a:pt x="367118" y="1852875"/>
              </a:lnTo>
              <a:lnTo>
                <a:pt x="734236" y="18528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839330" y="3540834"/>
        <a:ext cx="99652" cy="99652"/>
      </dsp:txXfrm>
    </dsp:sp>
    <dsp:sp modelId="{F6ED70B9-808E-442B-A8FF-AB752E2ED138}">
      <dsp:nvSpPr>
        <dsp:cNvPr id="0" name=""/>
        <dsp:cNvSpPr/>
      </dsp:nvSpPr>
      <dsp:spPr>
        <a:xfrm>
          <a:off x="1522038" y="2501987"/>
          <a:ext cx="734236" cy="162235"/>
        </a:xfrm>
        <a:custGeom>
          <a:avLst/>
          <a:gdLst/>
          <a:ahLst/>
          <a:cxnLst/>
          <a:rect l="0" t="0" r="0" b="0"/>
          <a:pathLst>
            <a:path>
              <a:moveTo>
                <a:pt x="0" y="162235"/>
              </a:moveTo>
              <a:lnTo>
                <a:pt x="367118" y="162235"/>
              </a:lnTo>
              <a:lnTo>
                <a:pt x="367118" y="0"/>
              </a:lnTo>
              <a:lnTo>
                <a:pt x="73423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70358" y="2564306"/>
        <a:ext cx="37597" cy="37597"/>
      </dsp:txXfrm>
    </dsp:sp>
    <dsp:sp modelId="{069ED0B4-FB26-4369-8688-CEE02161CAF1}">
      <dsp:nvSpPr>
        <dsp:cNvPr id="0" name=""/>
        <dsp:cNvSpPr/>
      </dsp:nvSpPr>
      <dsp:spPr>
        <a:xfrm>
          <a:off x="1522038" y="717967"/>
          <a:ext cx="665896" cy="1946256"/>
        </a:xfrm>
        <a:custGeom>
          <a:avLst/>
          <a:gdLst/>
          <a:ahLst/>
          <a:cxnLst/>
          <a:rect l="0" t="0" r="0" b="0"/>
          <a:pathLst>
            <a:path>
              <a:moveTo>
                <a:pt x="0" y="1946256"/>
              </a:moveTo>
              <a:lnTo>
                <a:pt x="332948" y="1946256"/>
              </a:lnTo>
              <a:lnTo>
                <a:pt x="332948" y="0"/>
              </a:lnTo>
              <a:lnTo>
                <a:pt x="66589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803561" y="1639669"/>
        <a:ext cx="102850" cy="102850"/>
      </dsp:txXfrm>
    </dsp:sp>
    <dsp:sp modelId="{10D99F8E-646F-44DA-968A-ED4561F7798A}">
      <dsp:nvSpPr>
        <dsp:cNvPr id="0" name=""/>
        <dsp:cNvSpPr/>
      </dsp:nvSpPr>
      <dsp:spPr>
        <a:xfrm rot="16200000">
          <a:off x="-1648386" y="2158020"/>
          <a:ext cx="5328446" cy="1012404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i="1" kern="1200" dirty="0" smtClean="0">
              <a:solidFill>
                <a:srgbClr val="002060"/>
              </a:solidFill>
            </a:rPr>
            <a:t>«Единый день профилактики»</a:t>
          </a:r>
          <a:endParaRPr lang="ru-RU" sz="3400" b="1" i="1" kern="1200" dirty="0">
            <a:solidFill>
              <a:srgbClr val="002060"/>
            </a:solidFill>
          </a:endParaRPr>
        </a:p>
      </dsp:txBody>
      <dsp:txXfrm>
        <a:off x="-1648386" y="2158020"/>
        <a:ext cx="5328446" cy="1012404"/>
      </dsp:txXfrm>
    </dsp:sp>
    <dsp:sp modelId="{668CBFCC-513D-4B31-8CE2-BA09024A9373}">
      <dsp:nvSpPr>
        <dsp:cNvPr id="0" name=""/>
        <dsp:cNvSpPr/>
      </dsp:nvSpPr>
      <dsp:spPr>
        <a:xfrm>
          <a:off x="2187935" y="0"/>
          <a:ext cx="5228887" cy="1435934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два раза в течение учебного года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2187935" y="0"/>
        <a:ext cx="5228887" cy="1435934"/>
      </dsp:txXfrm>
    </dsp:sp>
    <dsp:sp modelId="{88CE9E89-6D11-404C-B974-FAB2E89BF981}">
      <dsp:nvSpPr>
        <dsp:cNvPr id="0" name=""/>
        <dsp:cNvSpPr/>
      </dsp:nvSpPr>
      <dsp:spPr>
        <a:xfrm>
          <a:off x="2256275" y="1692261"/>
          <a:ext cx="5207801" cy="1619452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во всех образовательных учреждениях округа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2256275" y="1692261"/>
        <a:ext cx="5207801" cy="1619452"/>
      </dsp:txXfrm>
    </dsp:sp>
    <dsp:sp modelId="{14E451B7-7AF2-4E6F-B1CE-4102A44B8629}">
      <dsp:nvSpPr>
        <dsp:cNvPr id="0" name=""/>
        <dsp:cNvSpPr/>
      </dsp:nvSpPr>
      <dsp:spPr>
        <a:xfrm>
          <a:off x="2256275" y="3564815"/>
          <a:ext cx="5207535" cy="1904566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+mj-lt"/>
              <a:cs typeface="Arial" pitchFamily="34" charset="0"/>
            </a:rPr>
            <a:t>при координирующей роли Комиссии по делам несовершеннолетних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+mj-lt"/>
              <a:cs typeface="Arial" pitchFamily="34" charset="0"/>
            </a:rPr>
            <a:t>и защите их прав при Администрации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+mj-lt"/>
              <a:cs typeface="Arial" pitchFamily="34" charset="0"/>
            </a:rPr>
            <a:t>Удомельского городского округа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2256275" y="3564815"/>
        <a:ext cx="5207535" cy="19045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DB40A-E5E9-415A-A486-EC758A078BC4}">
      <dsp:nvSpPr>
        <dsp:cNvPr id="0" name=""/>
        <dsp:cNvSpPr/>
      </dsp:nvSpPr>
      <dsp:spPr>
        <a:xfrm>
          <a:off x="1202451" y="2577198"/>
          <a:ext cx="509523" cy="2010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4761" y="0"/>
              </a:lnTo>
              <a:lnTo>
                <a:pt x="254761" y="2010064"/>
              </a:lnTo>
              <a:lnTo>
                <a:pt x="509523" y="20100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405372" y="3530390"/>
        <a:ext cx="103681" cy="103681"/>
      </dsp:txXfrm>
    </dsp:sp>
    <dsp:sp modelId="{9E261F94-D009-41C7-B711-5D88CFCBB969}">
      <dsp:nvSpPr>
        <dsp:cNvPr id="0" name=""/>
        <dsp:cNvSpPr/>
      </dsp:nvSpPr>
      <dsp:spPr>
        <a:xfrm>
          <a:off x="1202451" y="2577198"/>
          <a:ext cx="509523" cy="652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4761" y="0"/>
              </a:lnTo>
              <a:lnTo>
                <a:pt x="254761" y="652649"/>
              </a:lnTo>
              <a:lnTo>
                <a:pt x="509523" y="6526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36513" y="2882823"/>
        <a:ext cx="41399" cy="41399"/>
      </dsp:txXfrm>
    </dsp:sp>
    <dsp:sp modelId="{F6ED70B9-808E-442B-A8FF-AB752E2ED138}">
      <dsp:nvSpPr>
        <dsp:cNvPr id="0" name=""/>
        <dsp:cNvSpPr/>
      </dsp:nvSpPr>
      <dsp:spPr>
        <a:xfrm>
          <a:off x="1202451" y="1933961"/>
          <a:ext cx="509523" cy="643237"/>
        </a:xfrm>
        <a:custGeom>
          <a:avLst/>
          <a:gdLst/>
          <a:ahLst/>
          <a:cxnLst/>
          <a:rect l="0" t="0" r="0" b="0"/>
          <a:pathLst>
            <a:path>
              <a:moveTo>
                <a:pt x="0" y="643237"/>
              </a:moveTo>
              <a:lnTo>
                <a:pt x="254761" y="643237"/>
              </a:lnTo>
              <a:lnTo>
                <a:pt x="254761" y="0"/>
              </a:lnTo>
              <a:lnTo>
                <a:pt x="50952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36698" y="2235065"/>
        <a:ext cx="41029" cy="41029"/>
      </dsp:txXfrm>
    </dsp:sp>
    <dsp:sp modelId="{069ED0B4-FB26-4369-8688-CEE02161CAF1}">
      <dsp:nvSpPr>
        <dsp:cNvPr id="0" name=""/>
        <dsp:cNvSpPr/>
      </dsp:nvSpPr>
      <dsp:spPr>
        <a:xfrm>
          <a:off x="1202451" y="659611"/>
          <a:ext cx="457824" cy="1917587"/>
        </a:xfrm>
        <a:custGeom>
          <a:avLst/>
          <a:gdLst/>
          <a:ahLst/>
          <a:cxnLst/>
          <a:rect l="0" t="0" r="0" b="0"/>
          <a:pathLst>
            <a:path>
              <a:moveTo>
                <a:pt x="0" y="1917587"/>
              </a:moveTo>
              <a:lnTo>
                <a:pt x="228912" y="1917587"/>
              </a:lnTo>
              <a:lnTo>
                <a:pt x="228912" y="0"/>
              </a:lnTo>
              <a:lnTo>
                <a:pt x="45782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382076" y="1569118"/>
        <a:ext cx="98574" cy="98574"/>
      </dsp:txXfrm>
    </dsp:sp>
    <dsp:sp modelId="{10D99F8E-646F-44DA-968A-ED4561F7798A}">
      <dsp:nvSpPr>
        <dsp:cNvPr id="0" name=""/>
        <dsp:cNvSpPr/>
      </dsp:nvSpPr>
      <dsp:spPr>
        <a:xfrm rot="16200000">
          <a:off x="-1686892" y="1975973"/>
          <a:ext cx="4576237" cy="1202451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solidFill>
                <a:srgbClr val="002060"/>
              </a:solidFill>
            </a:rPr>
            <a:t>«Единый день профилактики»</a:t>
          </a:r>
          <a:endParaRPr lang="ru-RU" sz="3600" b="1" i="1" kern="1200" dirty="0">
            <a:solidFill>
              <a:srgbClr val="002060"/>
            </a:solidFill>
          </a:endParaRPr>
        </a:p>
      </dsp:txBody>
      <dsp:txXfrm>
        <a:off x="-1686892" y="1975973"/>
        <a:ext cx="4576237" cy="1202451"/>
      </dsp:txXfrm>
    </dsp:sp>
    <dsp:sp modelId="{668CBFCC-513D-4B31-8CE2-BA09024A9373}">
      <dsp:nvSpPr>
        <dsp:cNvPr id="0" name=""/>
        <dsp:cNvSpPr/>
      </dsp:nvSpPr>
      <dsp:spPr>
        <a:xfrm>
          <a:off x="1660275" y="200275"/>
          <a:ext cx="6345825" cy="918670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проходит в каждом их образовательных учреждений в течение одного учебного дня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1660275" y="200275"/>
        <a:ext cx="6345825" cy="918670"/>
      </dsp:txXfrm>
    </dsp:sp>
    <dsp:sp modelId="{88CE9E89-6D11-404C-B974-FAB2E89BF981}">
      <dsp:nvSpPr>
        <dsp:cNvPr id="0" name=""/>
        <dsp:cNvSpPr/>
      </dsp:nvSpPr>
      <dsp:spPr>
        <a:xfrm>
          <a:off x="1711975" y="1358312"/>
          <a:ext cx="6191152" cy="1151297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вовлечение максимального количества обучающихся в участие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1711975" y="1358312"/>
        <a:ext cx="6191152" cy="1151297"/>
      </dsp:txXfrm>
    </dsp:sp>
    <dsp:sp modelId="{14E451B7-7AF2-4E6F-B1CE-4102A44B8629}">
      <dsp:nvSpPr>
        <dsp:cNvPr id="0" name=""/>
        <dsp:cNvSpPr/>
      </dsp:nvSpPr>
      <dsp:spPr>
        <a:xfrm>
          <a:off x="1711975" y="2701084"/>
          <a:ext cx="6178742" cy="1057528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в форме лекций, бесед, демонстрации обучающих фильмов,  и др.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1711975" y="2701084"/>
        <a:ext cx="6178742" cy="1057528"/>
      </dsp:txXfrm>
    </dsp:sp>
    <dsp:sp modelId="{F5C1A4E1-AF46-4D4F-8F0D-EFCAF7C3935F}">
      <dsp:nvSpPr>
        <dsp:cNvPr id="0" name=""/>
        <dsp:cNvSpPr/>
      </dsp:nvSpPr>
      <dsp:spPr>
        <a:xfrm>
          <a:off x="1711975" y="3950086"/>
          <a:ext cx="6164750" cy="1274353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проводят представители организаций и учреждений, входящих в систему профилактики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1711975" y="3950086"/>
        <a:ext cx="6164750" cy="12743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4C355-BAD5-4422-AC49-B0EA5A697C09}">
      <dsp:nvSpPr>
        <dsp:cNvPr id="0" name=""/>
        <dsp:cNvSpPr/>
      </dsp:nvSpPr>
      <dsp:spPr>
        <a:xfrm rot="16200000">
          <a:off x="684076" y="-684076"/>
          <a:ext cx="2808312" cy="4176464"/>
        </a:xfrm>
        <a:prstGeom prst="round1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00"/>
              </a:solidFill>
            </a:rPr>
            <a:t>предупреждение безнадзорности, беспризорности, правонарушений и антиобщественных действий несовершеннолетних, выявление и устранение причин и условий, способствующих этому</a:t>
          </a:r>
          <a:endParaRPr lang="ru-RU" sz="1800" b="1" kern="1200" dirty="0">
            <a:solidFill>
              <a:srgbClr val="FFFF00"/>
            </a:solidFill>
          </a:endParaRPr>
        </a:p>
      </dsp:txBody>
      <dsp:txXfrm rot="5400000">
        <a:off x="0" y="0"/>
        <a:ext cx="4176464" cy="2106234"/>
      </dsp:txXfrm>
    </dsp:sp>
    <dsp:sp modelId="{1D77B609-5125-43D8-8885-D741EA09273B}">
      <dsp:nvSpPr>
        <dsp:cNvPr id="0" name=""/>
        <dsp:cNvSpPr/>
      </dsp:nvSpPr>
      <dsp:spPr>
        <a:xfrm>
          <a:off x="4176464" y="0"/>
          <a:ext cx="4176464" cy="2808312"/>
        </a:xfrm>
        <a:prstGeom prst="round1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00"/>
              </a:solidFill>
            </a:rPr>
            <a:t>содействие несовершеннолетним в реализации и защите их прав и охраняемых законом интересов во всех сферах жизнедеятельности, обеспечение защиты прав и законных интересов несовершеннолетних</a:t>
          </a:r>
          <a:endParaRPr lang="ru-RU" sz="1800" b="1" kern="1200" dirty="0">
            <a:solidFill>
              <a:srgbClr val="FFFF00"/>
            </a:solidFill>
          </a:endParaRPr>
        </a:p>
      </dsp:txBody>
      <dsp:txXfrm>
        <a:off x="4176464" y="0"/>
        <a:ext cx="4176464" cy="2106234"/>
      </dsp:txXfrm>
    </dsp:sp>
    <dsp:sp modelId="{F4DF68AF-7B47-4071-9188-504982B9FAE1}">
      <dsp:nvSpPr>
        <dsp:cNvPr id="0" name=""/>
        <dsp:cNvSpPr/>
      </dsp:nvSpPr>
      <dsp:spPr>
        <a:xfrm rot="10800000">
          <a:off x="0" y="2808312"/>
          <a:ext cx="4176464" cy="2808312"/>
        </a:xfrm>
        <a:prstGeom prst="round1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00"/>
              </a:solidFill>
            </a:rPr>
            <a:t>реализация основных задач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00"/>
              </a:solidFill>
            </a:rPr>
            <a:t>Комиссии по делам несовершеннолетних и защите их прав</a:t>
          </a:r>
          <a:endParaRPr lang="ru-RU" sz="1800" b="1" kern="1200" dirty="0">
            <a:solidFill>
              <a:srgbClr val="FFFF00"/>
            </a:solidFill>
          </a:endParaRPr>
        </a:p>
      </dsp:txBody>
      <dsp:txXfrm rot="10800000">
        <a:off x="0" y="3510390"/>
        <a:ext cx="4176464" cy="2106234"/>
      </dsp:txXfrm>
    </dsp:sp>
    <dsp:sp modelId="{C1039B10-D644-4F3C-AD8E-5BB886393F8E}">
      <dsp:nvSpPr>
        <dsp:cNvPr id="0" name=""/>
        <dsp:cNvSpPr/>
      </dsp:nvSpPr>
      <dsp:spPr>
        <a:xfrm rot="5400000">
          <a:off x="4860540" y="2124236"/>
          <a:ext cx="2808312" cy="4176464"/>
        </a:xfrm>
        <a:prstGeom prst="round1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00"/>
              </a:solidFill>
            </a:rPr>
            <a:t>взаимодействие с общественными объединениями, религиозными организациями и гражданами</a:t>
          </a:r>
          <a:endParaRPr lang="ru-RU" sz="1800" b="1" kern="1200" dirty="0">
            <a:solidFill>
              <a:srgbClr val="FFFF00"/>
            </a:solidFill>
          </a:endParaRPr>
        </a:p>
      </dsp:txBody>
      <dsp:txXfrm rot="-5400000">
        <a:off x="4176464" y="3510389"/>
        <a:ext cx="4176464" cy="2106234"/>
      </dsp:txXfrm>
    </dsp:sp>
    <dsp:sp modelId="{F99F08DB-BFBE-4A11-AC36-E1CF6BB1AD06}">
      <dsp:nvSpPr>
        <dsp:cNvPr id="0" name=""/>
        <dsp:cNvSpPr/>
      </dsp:nvSpPr>
      <dsp:spPr>
        <a:xfrm>
          <a:off x="1497742" y="2088232"/>
          <a:ext cx="5415027" cy="1404156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rgbClr val="002060"/>
              </a:solidFill>
            </a:rPr>
            <a:t>Цель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rgbClr val="002060"/>
              </a:solidFill>
            </a:rPr>
            <a:t>организации и проведения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rgbClr val="002060"/>
              </a:solidFill>
            </a:rPr>
            <a:t>«Единых дней профилактики»</a:t>
          </a:r>
          <a:endParaRPr lang="ru-RU" sz="2400" b="1" i="1" kern="1200" dirty="0">
            <a:solidFill>
              <a:srgbClr val="002060"/>
            </a:solidFill>
          </a:endParaRPr>
        </a:p>
      </dsp:txBody>
      <dsp:txXfrm>
        <a:off x="1566287" y="2156777"/>
        <a:ext cx="5277937" cy="1267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2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466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04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476672"/>
            <a:ext cx="9144000" cy="12961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496128"/>
            <a:ext cx="279595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6669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80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9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56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610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704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42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81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60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84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826904"/>
            <a:ext cx="4038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Ответственный секретарь КДН и ЗП </a:t>
            </a:r>
          </a:p>
          <a:p>
            <a:r>
              <a:rPr lang="ru-RU" b="1" dirty="0" smtClean="0">
                <a:solidFill>
                  <a:srgbClr val="002060"/>
                </a:solidFill>
                <a:cs typeface="Arial" pitchFamily="34" charset="0"/>
              </a:rPr>
              <a:t>Сазонова Лариса Юрьевна</a:t>
            </a:r>
            <a:endParaRPr lang="ru-RU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44399" y="116631"/>
            <a:ext cx="3076174" cy="23858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0070B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363538" algn="l"/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  <a:cs typeface="Arial" pitchFamily="34" charset="0"/>
              </a:rPr>
              <a:t>Удомельский </a:t>
            </a:r>
            <a:br>
              <a:rPr lang="ru-RU" sz="2400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cs typeface="Arial" pitchFamily="34" charset="0"/>
              </a:rPr>
              <a:t>городской </a:t>
            </a:r>
            <a:br>
              <a:rPr lang="ru-RU" sz="2400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cs typeface="Arial" pitchFamily="34" charset="0"/>
              </a:rPr>
              <a:t>округ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altLang="ru-RU" sz="2400" dirty="0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85800" y="5826904"/>
            <a:ext cx="360241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D:\Маракулина\сайт\Герб_Удомли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01" y="681325"/>
            <a:ext cx="945338" cy="125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3069" y="3429000"/>
            <a:ext cx="77933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Муниципальная практика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+mj-lt"/>
              </a:rPr>
              <a:t>Цикл информационных </a:t>
            </a: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мероприятий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«Единый день профилактики»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292959" y="116631"/>
            <a:ext cx="3076174" cy="23858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0070B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363538" algn="l"/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Удомельский </a:t>
            </a:r>
            <a:b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городской </a:t>
            </a:r>
            <a:b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округ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altLang="ru-RU" sz="24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5326" y="612992"/>
            <a:ext cx="1020930" cy="2237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Picture 2" descr="C:\Users\Kovp-229\Desktop\kd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" r="2038" b="5976"/>
          <a:stretch/>
        </p:blipFill>
        <p:spPr bwMode="auto">
          <a:xfrm>
            <a:off x="4211960" y="717477"/>
            <a:ext cx="4381624" cy="210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7802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0072" y="33265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>
                <a:solidFill>
                  <a:srgbClr val="002060"/>
                </a:solidFill>
              </a:rPr>
              <a:t>Нормативная </a:t>
            </a:r>
            <a:r>
              <a:rPr lang="ru-RU" sz="2400" b="1" i="1" dirty="0" smtClean="0">
                <a:solidFill>
                  <a:srgbClr val="002060"/>
                </a:solidFill>
              </a:rPr>
              <a:t>база</a:t>
            </a:r>
            <a:endParaRPr lang="ru-RU" sz="2400" b="1" i="1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84282020"/>
              </p:ext>
            </p:extLst>
          </p:nvPr>
        </p:nvGraphicFramePr>
        <p:xfrm>
          <a:off x="611560" y="359531"/>
          <a:ext cx="7848872" cy="6352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80141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37583635"/>
              </p:ext>
            </p:extLst>
          </p:nvPr>
        </p:nvGraphicFramePr>
        <p:xfrm>
          <a:off x="611560" y="620688"/>
          <a:ext cx="806489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00050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11058187"/>
              </p:ext>
            </p:extLst>
          </p:nvPr>
        </p:nvGraphicFramePr>
        <p:xfrm>
          <a:off x="611560" y="620688"/>
          <a:ext cx="806489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247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44596214"/>
              </p:ext>
            </p:extLst>
          </p:nvPr>
        </p:nvGraphicFramePr>
        <p:xfrm>
          <a:off x="395536" y="548680"/>
          <a:ext cx="835292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21355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1800006"/>
              </p:ext>
            </p:extLst>
          </p:nvPr>
        </p:nvGraphicFramePr>
        <p:xfrm>
          <a:off x="179512" y="476672"/>
          <a:ext cx="8826177" cy="19812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053699"/>
                <a:gridCol w="1352398"/>
                <a:gridCol w="1137644"/>
                <a:gridCol w="1282436"/>
              </a:tblGrid>
              <a:tr h="799289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рамках исполнения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120-ФЗ от 24.06.1999  «Об основах системы профилактики безнадзорности и правонарушений несовершеннолетних»</a:t>
                      </a:r>
                      <a:endParaRPr lang="ru-RU" sz="16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3693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25636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2017 год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2018 год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отклонение</a:t>
                      </a:r>
                    </a:p>
                  </a:txBody>
                  <a:tcPr/>
                </a:tc>
              </a:tr>
              <a:tr h="528816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Организовано «Единых дней профилактики» с обучающимися в образовательных учреждениях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15</a:t>
                      </a:r>
                      <a:endParaRPr lang="ru-RU" sz="160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28</a:t>
                      </a:r>
                      <a:endParaRPr lang="ru-RU" sz="160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+</a:t>
                      </a:r>
                      <a:r>
                        <a:rPr lang="ru-RU" sz="1600" b="1" i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13</a:t>
                      </a:r>
                      <a:endParaRPr lang="ru-RU" sz="1600" b="1" i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956702"/>
              </p:ext>
            </p:extLst>
          </p:nvPr>
        </p:nvGraphicFramePr>
        <p:xfrm>
          <a:off x="251520" y="2708920"/>
          <a:ext cx="8712968" cy="3634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9250"/>
                <a:gridCol w="1482092"/>
                <a:gridCol w="538771"/>
                <a:gridCol w="538771"/>
                <a:gridCol w="538771"/>
                <a:gridCol w="402661"/>
                <a:gridCol w="402661"/>
                <a:gridCol w="534991"/>
                <a:gridCol w="538771"/>
                <a:gridCol w="538771"/>
                <a:gridCol w="418729"/>
                <a:gridCol w="418729"/>
              </a:tblGrid>
              <a:tr h="58708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Общее количество реализованных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«Единых</a:t>
                      </a:r>
                      <a:r>
                        <a:rPr lang="ru-RU" sz="1400" baseline="0" dirty="0" smtClean="0">
                          <a:effectLst/>
                        </a:rPr>
                        <a:t> дней профилактики»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693A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Общее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обучающихся, принявших участие в Едином дне </a:t>
                      </a:r>
                      <a:r>
                        <a:rPr lang="ru-RU" sz="1200" dirty="0" smtClean="0">
                          <a:effectLst/>
                        </a:rPr>
                        <a:t>профилактики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(</a:t>
                      </a:r>
                      <a:r>
                        <a:rPr lang="ru-RU" sz="1200" dirty="0">
                          <a:effectLst/>
                        </a:rPr>
                        <a:t>число участий</a:t>
                      </a:r>
                      <a:r>
                        <a:rPr lang="ru-RU" sz="10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693AC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Участие </a:t>
                      </a:r>
                      <a:r>
                        <a:rPr lang="ru-RU" sz="1200" dirty="0" smtClean="0">
                          <a:effectLst/>
                        </a:rPr>
                        <a:t>приглашенных специалистов </a:t>
                      </a:r>
                      <a:r>
                        <a:rPr lang="ru-RU" sz="1200" dirty="0">
                          <a:effectLst/>
                        </a:rPr>
                        <a:t>органов профилактики в проведении </a:t>
                      </a:r>
                      <a:r>
                        <a:rPr lang="ru-RU" sz="1200" dirty="0" smtClean="0">
                          <a:effectLst/>
                        </a:rPr>
                        <a:t>мероприятий (число участий)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53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Прокуратура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МО МВД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(ПДН, УУП)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МО МВД (ГИБДД)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ОНД и ПР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ЦМСЧ 141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КДН и ЗП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ГМЦ «Звездный»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Центр занятости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Педагоги-психологи ОУ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*Другие 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82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март--апрель 2018 года: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15 </a:t>
                      </a:r>
                      <a:br>
                        <a:rPr lang="ru-RU" sz="1400" dirty="0" smtClean="0">
                          <a:effectLst/>
                        </a:rPr>
                      </a:b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4488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2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октябрь-ноябрь 2018 года: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13 </a:t>
                      </a:r>
                      <a:r>
                        <a:rPr lang="ru-RU" sz="1400" dirty="0" smtClean="0">
                          <a:effectLst/>
                        </a:rPr>
                        <a:t/>
                      </a:r>
                      <a:br>
                        <a:rPr lang="ru-RU" sz="1400" dirty="0" smtClean="0">
                          <a:effectLst/>
                        </a:rPr>
                      </a:b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4506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9083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:\Документы\Downloads\17-01-2019_09-12-29\DSC0657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5" t="31664" r="32323"/>
          <a:stretch/>
        </p:blipFill>
        <p:spPr bwMode="auto">
          <a:xfrm>
            <a:off x="611560" y="508977"/>
            <a:ext cx="2056674" cy="18365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D:\Документы\Downloads\17-01-2019_09-12-29\DSC065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1" t="24974" r="32661"/>
          <a:stretch/>
        </p:blipFill>
        <p:spPr bwMode="auto">
          <a:xfrm>
            <a:off x="2826046" y="526358"/>
            <a:ext cx="2041915" cy="1811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D:\кдн\ПРОФИЛАКТИКА\Дни профилактики\Фото\УГ № 3, 04.04\IMG_628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27318" r="7110" b="21482"/>
          <a:stretch/>
        </p:blipFill>
        <p:spPr bwMode="auto">
          <a:xfrm>
            <a:off x="4906922" y="543739"/>
            <a:ext cx="3510719" cy="17770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Documents and Settings\User\Рабочий стол\фото со дня профилактики\фото со дня профилактики\IMG_181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3" t="21213" r="42315" b="13908"/>
          <a:stretch/>
        </p:blipFill>
        <p:spPr bwMode="auto">
          <a:xfrm>
            <a:off x="6678864" y="2581917"/>
            <a:ext cx="1721032" cy="1623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D:\Документы\Downloads\17-01-2019_09-12-29\DSC0658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65" r="57933" b="1"/>
          <a:stretch/>
        </p:blipFill>
        <p:spPr bwMode="auto">
          <a:xfrm>
            <a:off x="3527884" y="4374912"/>
            <a:ext cx="1944216" cy="17792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uments and Settings\User\Рабочий стол\фото со дня профилактики\фото со дня профилактики\IMG_182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6" t="26465" r="14402" b="26941"/>
          <a:stretch/>
        </p:blipFill>
        <p:spPr bwMode="auto">
          <a:xfrm>
            <a:off x="587868" y="4381821"/>
            <a:ext cx="2820070" cy="17878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Documents and Settings\User\Рабочий стол\16-01-2019_16-43-00\Беседа с адвокатом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 t="20877" r="2949" b="6905"/>
          <a:stretch/>
        </p:blipFill>
        <p:spPr bwMode="auto">
          <a:xfrm>
            <a:off x="5574073" y="4374912"/>
            <a:ext cx="2957293" cy="17792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ocuments and Settings\User\Рабочий стол\16-01-2019_16-43-00\Беседа с прокурором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8" t="23146" r="30925" b="26178"/>
          <a:stretch/>
        </p:blipFill>
        <p:spPr bwMode="auto">
          <a:xfrm>
            <a:off x="3593257" y="2581917"/>
            <a:ext cx="2821581" cy="15896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:\Документы\Downloads\17-01-2019_09-12-29\oUwHMjx_gMM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t="22926" r="15730" b="23867"/>
          <a:stretch/>
        </p:blipFill>
        <p:spPr bwMode="auto">
          <a:xfrm>
            <a:off x="571110" y="2564904"/>
            <a:ext cx="2882306" cy="15591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1748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363</Words>
  <Application>Microsoft Office PowerPoint</Application>
  <PresentationFormat>Экран (4:3)</PresentationFormat>
  <Paragraphs>82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Kovp-229</dc:creator>
  <cp:lastModifiedBy>***</cp:lastModifiedBy>
  <cp:revision>25</cp:revision>
  <dcterms:created xsi:type="dcterms:W3CDTF">2019-07-13T17:37:11Z</dcterms:created>
  <dcterms:modified xsi:type="dcterms:W3CDTF">2019-07-15T08:48:00Z</dcterms:modified>
</cp:coreProperties>
</file>