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4406" r:id="rId2"/>
  </p:sldMasterIdLst>
  <p:sldIdLst>
    <p:sldId id="256" r:id="rId3"/>
    <p:sldId id="257" r:id="rId4"/>
    <p:sldId id="258" r:id="rId5"/>
    <p:sldId id="259" r:id="rId6"/>
    <p:sldId id="266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47A4F-E1A3-4482-A6DC-5CC2E742CC59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E4E7CC0-1F38-40FB-AD78-96AF504BA0F5}">
      <dgm:prSet phldrT="[Текст]"/>
      <dgm:spPr/>
      <dgm:t>
        <a:bodyPr/>
        <a:lstStyle/>
        <a:p>
          <a:r>
            <a:rPr lang="x-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проекта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F20FD-01F7-4E3A-BABF-49A2B0DC2E14}" type="parTrans" cxnId="{9EAAC264-CDF2-407A-8873-E7264F253652}">
      <dgm:prSet/>
      <dgm:spPr/>
      <dgm:t>
        <a:bodyPr/>
        <a:lstStyle/>
        <a:p>
          <a:endParaRPr lang="ru-RU"/>
        </a:p>
      </dgm:t>
    </dgm:pt>
    <dgm:pt modelId="{DCC31BF7-B918-495A-B731-36F9CEE693F1}" type="sibTrans" cxnId="{9EAAC264-CDF2-407A-8873-E7264F253652}">
      <dgm:prSet/>
      <dgm:spPr/>
      <dgm:t>
        <a:bodyPr/>
        <a:lstStyle/>
        <a:p>
          <a:endParaRPr lang="ru-RU"/>
        </a:p>
      </dgm:t>
    </dgm:pt>
    <dgm:pt modelId="{D53963E7-2D09-4331-A4D4-CD695178EFE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законов органов государственной власти и органов местного самоуправления в сфере общественного порядка, охраны прав и свобод населения;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3FE78-EB18-4EDD-880F-EDB5EA2B6EBB}" type="parTrans" cxnId="{E07772B3-D587-4D9E-86A3-22F29B8432E4}">
      <dgm:prSet/>
      <dgm:spPr/>
      <dgm:t>
        <a:bodyPr/>
        <a:lstStyle/>
        <a:p>
          <a:endParaRPr lang="ru-RU"/>
        </a:p>
      </dgm:t>
    </dgm:pt>
    <dgm:pt modelId="{974E2219-E28B-4511-82A5-23918FA2F08B}" type="sibTrans" cxnId="{E07772B3-D587-4D9E-86A3-22F29B8432E4}">
      <dgm:prSet/>
      <dgm:spPr/>
      <dgm:t>
        <a:bodyPr/>
        <a:lstStyle/>
        <a:p>
          <a:endParaRPr lang="ru-RU"/>
        </a:p>
      </dgm:t>
    </dgm:pt>
    <dgm:pt modelId="{663DE0E6-38A1-4AB7-9001-90B1B592DD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правоохранительным органам и иным государственным органам, и организациям в их деятельности по охране общественного порядка, предупреждению и пресечению правонарушений, обеспечению общественной безопасности;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CE6B0-33C7-4591-B28A-294B6EFB25FF}" type="parTrans" cxnId="{B1B83154-7B8A-4382-925F-0DF492623D2E}">
      <dgm:prSet/>
      <dgm:spPr/>
      <dgm:t>
        <a:bodyPr/>
        <a:lstStyle/>
        <a:p>
          <a:endParaRPr lang="ru-RU"/>
        </a:p>
      </dgm:t>
    </dgm:pt>
    <dgm:pt modelId="{05874E2A-FE4C-47A7-BD7E-4BF4A439F51C}" type="sibTrans" cxnId="{B1B83154-7B8A-4382-925F-0DF492623D2E}">
      <dgm:prSet/>
      <dgm:spPr/>
      <dgm:t>
        <a:bodyPr/>
        <a:lstStyle/>
        <a:p>
          <a:endParaRPr lang="ru-RU"/>
        </a:p>
      </dgm:t>
    </dgm:pt>
    <dgm:pt modelId="{909EB009-6321-4AE4-A6E2-E5F14D37EA9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уровня преступности, укрепление законности и правопорядка на территории городского округа Заречный.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0530B-CE2D-453B-9BE9-0790D8B43B0B}" type="parTrans" cxnId="{63A38413-75B3-44F5-A5C0-4612B0262610}">
      <dgm:prSet/>
      <dgm:spPr/>
      <dgm:t>
        <a:bodyPr/>
        <a:lstStyle/>
        <a:p>
          <a:endParaRPr lang="ru-RU"/>
        </a:p>
      </dgm:t>
    </dgm:pt>
    <dgm:pt modelId="{60604E9E-6833-43EF-B498-F0A31FE95DA8}" type="sibTrans" cxnId="{63A38413-75B3-44F5-A5C0-4612B0262610}">
      <dgm:prSet/>
      <dgm:spPr/>
      <dgm:t>
        <a:bodyPr/>
        <a:lstStyle/>
        <a:p>
          <a:endParaRPr lang="ru-RU"/>
        </a:p>
      </dgm:t>
    </dgm:pt>
    <dgm:pt modelId="{6BAD8659-9073-4535-9270-3A85B0C44CA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правонарушений среди несовершеннолетних и молодежи.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20BA1-5F1B-48DE-8A6B-F6C5134398A6}" type="parTrans" cxnId="{C7067B27-45A2-46AD-AE76-AB50F7FE7BA9}">
      <dgm:prSet/>
      <dgm:spPr/>
      <dgm:t>
        <a:bodyPr/>
        <a:lstStyle/>
        <a:p>
          <a:endParaRPr lang="ru-RU"/>
        </a:p>
      </dgm:t>
    </dgm:pt>
    <dgm:pt modelId="{6C23BE2A-DF23-4A8B-85BF-E668917AC491}" type="sibTrans" cxnId="{C7067B27-45A2-46AD-AE76-AB50F7FE7BA9}">
      <dgm:prSet/>
      <dgm:spPr/>
      <dgm:t>
        <a:bodyPr/>
        <a:lstStyle/>
        <a:p>
          <a:endParaRPr lang="ru-RU"/>
        </a:p>
      </dgm:t>
    </dgm:pt>
    <dgm:pt modelId="{76020BCB-6ECF-4BD1-9685-C6D61F05097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правонарушений на улицах, в местах массового пребывания и отдыха граждан, иных общественных местах.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33AF4-A64F-4D9D-838C-F1B72EDADF59}" type="parTrans" cxnId="{E83BC148-6D7C-4099-864E-E189DEDC1FC0}">
      <dgm:prSet/>
      <dgm:spPr/>
      <dgm:t>
        <a:bodyPr/>
        <a:lstStyle/>
        <a:p>
          <a:endParaRPr lang="ru-RU"/>
        </a:p>
      </dgm:t>
    </dgm:pt>
    <dgm:pt modelId="{203D0BB0-E74D-475B-A063-216DF84C2372}" type="sibTrans" cxnId="{E83BC148-6D7C-4099-864E-E189DEDC1FC0}">
      <dgm:prSet/>
      <dgm:spPr/>
      <dgm:t>
        <a:bodyPr/>
        <a:lstStyle/>
        <a:p>
          <a:endParaRPr lang="ru-RU"/>
        </a:p>
      </dgm:t>
    </dgm:pt>
    <dgm:pt modelId="{F2548A3C-CA0B-498A-BC03-6B75FCECAF4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гражданской активности населения городского округа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DBA24-25DD-40DB-B93F-6E3CBC9E024E}" type="parTrans" cxnId="{A44577EB-5EBA-4802-BE8C-5FCB3B27CA8F}">
      <dgm:prSet/>
      <dgm:spPr/>
      <dgm:t>
        <a:bodyPr/>
        <a:lstStyle/>
        <a:p>
          <a:endParaRPr lang="ru-RU"/>
        </a:p>
      </dgm:t>
    </dgm:pt>
    <dgm:pt modelId="{3A6502D8-875D-43DE-95BF-B4930EC2F5FA}" type="sibTrans" cxnId="{A44577EB-5EBA-4802-BE8C-5FCB3B27CA8F}">
      <dgm:prSet/>
      <dgm:spPr/>
      <dgm:t>
        <a:bodyPr/>
        <a:lstStyle/>
        <a:p>
          <a:endParaRPr lang="ru-RU"/>
        </a:p>
      </dgm:t>
    </dgm:pt>
    <dgm:pt modelId="{30EEE3BF-44F6-457F-9649-9D733E4CA16B}" type="pres">
      <dgm:prSet presAssocID="{25E47A4F-E1A3-4482-A6DC-5CC2E742CC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AF699D-BE4D-47C7-BE3F-57297E76ED6A}" type="pres">
      <dgm:prSet presAssocID="{EE4E7CC0-1F38-40FB-AD78-96AF504BA0F5}" presName="thickLine" presStyleLbl="alignNode1" presStyleIdx="0" presStyleCnt="1"/>
      <dgm:spPr/>
    </dgm:pt>
    <dgm:pt modelId="{05A2AE14-D94E-44FD-80FF-A532902C556F}" type="pres">
      <dgm:prSet presAssocID="{EE4E7CC0-1F38-40FB-AD78-96AF504BA0F5}" presName="horz1" presStyleCnt="0"/>
      <dgm:spPr/>
    </dgm:pt>
    <dgm:pt modelId="{82DCE581-68E7-4EC9-BAEC-9E7E6BD779B5}" type="pres">
      <dgm:prSet presAssocID="{EE4E7CC0-1F38-40FB-AD78-96AF504BA0F5}" presName="tx1" presStyleLbl="revTx" presStyleIdx="0" presStyleCnt="7"/>
      <dgm:spPr/>
      <dgm:t>
        <a:bodyPr/>
        <a:lstStyle/>
        <a:p>
          <a:endParaRPr lang="ru-RU"/>
        </a:p>
      </dgm:t>
    </dgm:pt>
    <dgm:pt modelId="{52CA1A2D-B91E-44EF-98C2-90370AEC3F3D}" type="pres">
      <dgm:prSet presAssocID="{EE4E7CC0-1F38-40FB-AD78-96AF504BA0F5}" presName="vert1" presStyleCnt="0"/>
      <dgm:spPr/>
    </dgm:pt>
    <dgm:pt modelId="{5CE58A41-66B6-4EF6-A2CB-F6FF52A6DFA7}" type="pres">
      <dgm:prSet presAssocID="{D53963E7-2D09-4331-A4D4-CD695178EFE1}" presName="vertSpace2a" presStyleCnt="0"/>
      <dgm:spPr/>
    </dgm:pt>
    <dgm:pt modelId="{BBE25C9E-A719-4B55-99D2-A305CFB8D7D4}" type="pres">
      <dgm:prSet presAssocID="{D53963E7-2D09-4331-A4D4-CD695178EFE1}" presName="horz2" presStyleCnt="0"/>
      <dgm:spPr/>
    </dgm:pt>
    <dgm:pt modelId="{8C4AADA9-7404-4A64-85FA-96ACAB26FF91}" type="pres">
      <dgm:prSet presAssocID="{D53963E7-2D09-4331-A4D4-CD695178EFE1}" presName="horzSpace2" presStyleCnt="0"/>
      <dgm:spPr/>
    </dgm:pt>
    <dgm:pt modelId="{70809D2E-F266-4337-BFF4-067B4FEF757B}" type="pres">
      <dgm:prSet presAssocID="{D53963E7-2D09-4331-A4D4-CD695178EFE1}" presName="tx2" presStyleLbl="revTx" presStyleIdx="1" presStyleCnt="7"/>
      <dgm:spPr/>
      <dgm:t>
        <a:bodyPr/>
        <a:lstStyle/>
        <a:p>
          <a:endParaRPr lang="ru-RU"/>
        </a:p>
      </dgm:t>
    </dgm:pt>
    <dgm:pt modelId="{52DC839D-0FA1-4714-941E-A5EBCD74F6F7}" type="pres">
      <dgm:prSet presAssocID="{D53963E7-2D09-4331-A4D4-CD695178EFE1}" presName="vert2" presStyleCnt="0"/>
      <dgm:spPr/>
    </dgm:pt>
    <dgm:pt modelId="{77C82DC9-39D8-45E9-A0CB-F9501F26993D}" type="pres">
      <dgm:prSet presAssocID="{D53963E7-2D09-4331-A4D4-CD695178EFE1}" presName="thinLine2b" presStyleLbl="callout" presStyleIdx="0" presStyleCnt="6"/>
      <dgm:spPr/>
    </dgm:pt>
    <dgm:pt modelId="{4C5B7775-8338-4EF1-9202-302565F8BDE1}" type="pres">
      <dgm:prSet presAssocID="{D53963E7-2D09-4331-A4D4-CD695178EFE1}" presName="vertSpace2b" presStyleCnt="0"/>
      <dgm:spPr/>
    </dgm:pt>
    <dgm:pt modelId="{2C9623EC-52EB-4C8E-A022-83FB5BB05F5C}" type="pres">
      <dgm:prSet presAssocID="{663DE0E6-38A1-4AB7-9001-90B1B592DD27}" presName="horz2" presStyleCnt="0"/>
      <dgm:spPr/>
    </dgm:pt>
    <dgm:pt modelId="{6A80CBBD-1600-41BB-A784-7CF836C209BD}" type="pres">
      <dgm:prSet presAssocID="{663DE0E6-38A1-4AB7-9001-90B1B592DD27}" presName="horzSpace2" presStyleCnt="0"/>
      <dgm:spPr/>
    </dgm:pt>
    <dgm:pt modelId="{EF4A9731-44B6-42D1-836C-FE295B03BAA1}" type="pres">
      <dgm:prSet presAssocID="{663DE0E6-38A1-4AB7-9001-90B1B592DD27}" presName="tx2" presStyleLbl="revTx" presStyleIdx="2" presStyleCnt="7"/>
      <dgm:spPr/>
      <dgm:t>
        <a:bodyPr/>
        <a:lstStyle/>
        <a:p>
          <a:endParaRPr lang="ru-RU"/>
        </a:p>
      </dgm:t>
    </dgm:pt>
    <dgm:pt modelId="{DE8503C8-0B71-4248-90A3-4032A21B53B9}" type="pres">
      <dgm:prSet presAssocID="{663DE0E6-38A1-4AB7-9001-90B1B592DD27}" presName="vert2" presStyleCnt="0"/>
      <dgm:spPr/>
    </dgm:pt>
    <dgm:pt modelId="{1BB139AA-B20F-4861-9B18-8BA2D61BC0C1}" type="pres">
      <dgm:prSet presAssocID="{663DE0E6-38A1-4AB7-9001-90B1B592DD27}" presName="thinLine2b" presStyleLbl="callout" presStyleIdx="1" presStyleCnt="6"/>
      <dgm:spPr/>
    </dgm:pt>
    <dgm:pt modelId="{66A3C7D0-99E9-46E4-8A82-6492C78B72F5}" type="pres">
      <dgm:prSet presAssocID="{663DE0E6-38A1-4AB7-9001-90B1B592DD27}" presName="vertSpace2b" presStyleCnt="0"/>
      <dgm:spPr/>
    </dgm:pt>
    <dgm:pt modelId="{12E9414D-990D-4753-9FF5-076D95DEBA7D}" type="pres">
      <dgm:prSet presAssocID="{909EB009-6321-4AE4-A6E2-E5F14D37EA98}" presName="horz2" presStyleCnt="0"/>
      <dgm:spPr/>
    </dgm:pt>
    <dgm:pt modelId="{F8A0EEAA-D46E-4EB6-BCE8-79A6160C938B}" type="pres">
      <dgm:prSet presAssocID="{909EB009-6321-4AE4-A6E2-E5F14D37EA98}" presName="horzSpace2" presStyleCnt="0"/>
      <dgm:spPr/>
    </dgm:pt>
    <dgm:pt modelId="{E3561911-7C18-44A0-9A5D-E7946D481455}" type="pres">
      <dgm:prSet presAssocID="{909EB009-6321-4AE4-A6E2-E5F14D37EA98}" presName="tx2" presStyleLbl="revTx" presStyleIdx="3" presStyleCnt="7"/>
      <dgm:spPr/>
      <dgm:t>
        <a:bodyPr/>
        <a:lstStyle/>
        <a:p>
          <a:endParaRPr lang="ru-RU"/>
        </a:p>
      </dgm:t>
    </dgm:pt>
    <dgm:pt modelId="{110DE979-9616-4C1E-B910-4EF20163E73F}" type="pres">
      <dgm:prSet presAssocID="{909EB009-6321-4AE4-A6E2-E5F14D37EA98}" presName="vert2" presStyleCnt="0"/>
      <dgm:spPr/>
    </dgm:pt>
    <dgm:pt modelId="{DB63205B-9554-46B8-8907-34A2874FE309}" type="pres">
      <dgm:prSet presAssocID="{909EB009-6321-4AE4-A6E2-E5F14D37EA98}" presName="thinLine2b" presStyleLbl="callout" presStyleIdx="2" presStyleCnt="6"/>
      <dgm:spPr/>
    </dgm:pt>
    <dgm:pt modelId="{E5683C13-0D31-4BB6-B435-39A0365FFF80}" type="pres">
      <dgm:prSet presAssocID="{909EB009-6321-4AE4-A6E2-E5F14D37EA98}" presName="vertSpace2b" presStyleCnt="0"/>
      <dgm:spPr/>
    </dgm:pt>
    <dgm:pt modelId="{73E7AE94-681D-46E0-8CE7-BB3EF394B153}" type="pres">
      <dgm:prSet presAssocID="{6BAD8659-9073-4535-9270-3A85B0C44CA3}" presName="horz2" presStyleCnt="0"/>
      <dgm:spPr/>
    </dgm:pt>
    <dgm:pt modelId="{D328E110-1506-4415-A1D1-C5FC3F5AFCF5}" type="pres">
      <dgm:prSet presAssocID="{6BAD8659-9073-4535-9270-3A85B0C44CA3}" presName="horzSpace2" presStyleCnt="0"/>
      <dgm:spPr/>
    </dgm:pt>
    <dgm:pt modelId="{DA211E77-18B9-46D0-9AF3-394ED156CCEB}" type="pres">
      <dgm:prSet presAssocID="{6BAD8659-9073-4535-9270-3A85B0C44CA3}" presName="tx2" presStyleLbl="revTx" presStyleIdx="4" presStyleCnt="7"/>
      <dgm:spPr/>
      <dgm:t>
        <a:bodyPr/>
        <a:lstStyle/>
        <a:p>
          <a:endParaRPr lang="ru-RU"/>
        </a:p>
      </dgm:t>
    </dgm:pt>
    <dgm:pt modelId="{B0196428-A3D8-4048-A341-6A5F1D6D3EE6}" type="pres">
      <dgm:prSet presAssocID="{6BAD8659-9073-4535-9270-3A85B0C44CA3}" presName="vert2" presStyleCnt="0"/>
      <dgm:spPr/>
    </dgm:pt>
    <dgm:pt modelId="{A955CAB6-9894-4883-938A-ADFB7CEFFB1C}" type="pres">
      <dgm:prSet presAssocID="{6BAD8659-9073-4535-9270-3A85B0C44CA3}" presName="thinLine2b" presStyleLbl="callout" presStyleIdx="3" presStyleCnt="6"/>
      <dgm:spPr/>
    </dgm:pt>
    <dgm:pt modelId="{19B1F079-6376-4F9A-806C-AEC3B4DEDF77}" type="pres">
      <dgm:prSet presAssocID="{6BAD8659-9073-4535-9270-3A85B0C44CA3}" presName="vertSpace2b" presStyleCnt="0"/>
      <dgm:spPr/>
    </dgm:pt>
    <dgm:pt modelId="{E330C479-31A7-4057-8C72-D07713C2A9D4}" type="pres">
      <dgm:prSet presAssocID="{76020BCB-6ECF-4BD1-9685-C6D61F05097E}" presName="horz2" presStyleCnt="0"/>
      <dgm:spPr/>
    </dgm:pt>
    <dgm:pt modelId="{208D4D74-5E5C-493E-94E9-8979FA08F9BD}" type="pres">
      <dgm:prSet presAssocID="{76020BCB-6ECF-4BD1-9685-C6D61F05097E}" presName="horzSpace2" presStyleCnt="0"/>
      <dgm:spPr/>
    </dgm:pt>
    <dgm:pt modelId="{1716DFB3-9983-4AED-8C52-50E820BFA9F2}" type="pres">
      <dgm:prSet presAssocID="{76020BCB-6ECF-4BD1-9685-C6D61F05097E}" presName="tx2" presStyleLbl="revTx" presStyleIdx="5" presStyleCnt="7"/>
      <dgm:spPr/>
      <dgm:t>
        <a:bodyPr/>
        <a:lstStyle/>
        <a:p>
          <a:endParaRPr lang="ru-RU"/>
        </a:p>
      </dgm:t>
    </dgm:pt>
    <dgm:pt modelId="{49D046FB-16A0-4C8D-934C-50DC364BF7EA}" type="pres">
      <dgm:prSet presAssocID="{76020BCB-6ECF-4BD1-9685-C6D61F05097E}" presName="vert2" presStyleCnt="0"/>
      <dgm:spPr/>
    </dgm:pt>
    <dgm:pt modelId="{51BB1443-BFA4-4EC7-AF8E-1F2813F7C935}" type="pres">
      <dgm:prSet presAssocID="{76020BCB-6ECF-4BD1-9685-C6D61F05097E}" presName="thinLine2b" presStyleLbl="callout" presStyleIdx="4" presStyleCnt="6"/>
      <dgm:spPr/>
    </dgm:pt>
    <dgm:pt modelId="{18D252E0-94C6-47A0-9DF2-959847210FBA}" type="pres">
      <dgm:prSet presAssocID="{76020BCB-6ECF-4BD1-9685-C6D61F05097E}" presName="vertSpace2b" presStyleCnt="0"/>
      <dgm:spPr/>
    </dgm:pt>
    <dgm:pt modelId="{6E282D98-3828-4D33-9381-5B7893DE8EDE}" type="pres">
      <dgm:prSet presAssocID="{F2548A3C-CA0B-498A-BC03-6B75FCECAF44}" presName="horz2" presStyleCnt="0"/>
      <dgm:spPr/>
    </dgm:pt>
    <dgm:pt modelId="{19C18A96-A609-45C4-B738-FD388F053BCD}" type="pres">
      <dgm:prSet presAssocID="{F2548A3C-CA0B-498A-BC03-6B75FCECAF44}" presName="horzSpace2" presStyleCnt="0"/>
      <dgm:spPr/>
    </dgm:pt>
    <dgm:pt modelId="{524392B1-74C9-46A0-9B20-F28520E2C1ED}" type="pres">
      <dgm:prSet presAssocID="{F2548A3C-CA0B-498A-BC03-6B75FCECAF44}" presName="tx2" presStyleLbl="revTx" presStyleIdx="6" presStyleCnt="7"/>
      <dgm:spPr/>
      <dgm:t>
        <a:bodyPr/>
        <a:lstStyle/>
        <a:p>
          <a:endParaRPr lang="ru-RU"/>
        </a:p>
      </dgm:t>
    </dgm:pt>
    <dgm:pt modelId="{DA8D4251-7AF3-409D-96BC-AE6256061BE5}" type="pres">
      <dgm:prSet presAssocID="{F2548A3C-CA0B-498A-BC03-6B75FCECAF44}" presName="vert2" presStyleCnt="0"/>
      <dgm:spPr/>
    </dgm:pt>
    <dgm:pt modelId="{5BC83CBF-D50C-4659-A8C9-1EEB0FE4B3D2}" type="pres">
      <dgm:prSet presAssocID="{F2548A3C-CA0B-498A-BC03-6B75FCECAF44}" presName="thinLine2b" presStyleLbl="callout" presStyleIdx="5" presStyleCnt="6"/>
      <dgm:spPr/>
    </dgm:pt>
    <dgm:pt modelId="{0043EC07-4897-43B1-B43B-4BA626818CEC}" type="pres">
      <dgm:prSet presAssocID="{F2548A3C-CA0B-498A-BC03-6B75FCECAF44}" presName="vertSpace2b" presStyleCnt="0"/>
      <dgm:spPr/>
    </dgm:pt>
  </dgm:ptLst>
  <dgm:cxnLst>
    <dgm:cxn modelId="{3A11F573-7799-4FEC-8A70-37133F169523}" type="presOf" srcId="{909EB009-6321-4AE4-A6E2-E5F14D37EA98}" destId="{E3561911-7C18-44A0-9A5D-E7946D481455}" srcOrd="0" destOrd="0" presId="urn:microsoft.com/office/officeart/2008/layout/LinedList"/>
    <dgm:cxn modelId="{D9AEB9F4-79E4-4F52-8736-CF77D8E499DF}" type="presOf" srcId="{25E47A4F-E1A3-4482-A6DC-5CC2E742CC59}" destId="{30EEE3BF-44F6-457F-9649-9D733E4CA16B}" srcOrd="0" destOrd="0" presId="urn:microsoft.com/office/officeart/2008/layout/LinedList"/>
    <dgm:cxn modelId="{891559F5-4F39-4169-9365-25785BD9F90F}" type="presOf" srcId="{663DE0E6-38A1-4AB7-9001-90B1B592DD27}" destId="{EF4A9731-44B6-42D1-836C-FE295B03BAA1}" srcOrd="0" destOrd="0" presId="urn:microsoft.com/office/officeart/2008/layout/LinedList"/>
    <dgm:cxn modelId="{9EAAC264-CDF2-407A-8873-E7264F253652}" srcId="{25E47A4F-E1A3-4482-A6DC-5CC2E742CC59}" destId="{EE4E7CC0-1F38-40FB-AD78-96AF504BA0F5}" srcOrd="0" destOrd="0" parTransId="{8D2F20FD-01F7-4E3A-BABF-49A2B0DC2E14}" sibTransId="{DCC31BF7-B918-495A-B731-36F9CEE693F1}"/>
    <dgm:cxn modelId="{B1B83154-7B8A-4382-925F-0DF492623D2E}" srcId="{EE4E7CC0-1F38-40FB-AD78-96AF504BA0F5}" destId="{663DE0E6-38A1-4AB7-9001-90B1B592DD27}" srcOrd="1" destOrd="0" parTransId="{2D6CE6B0-33C7-4591-B28A-294B6EFB25FF}" sibTransId="{05874E2A-FE4C-47A7-BD7E-4BF4A439F51C}"/>
    <dgm:cxn modelId="{5B35AC6A-A9D6-4082-8110-7175EF21BB76}" type="presOf" srcId="{F2548A3C-CA0B-498A-BC03-6B75FCECAF44}" destId="{524392B1-74C9-46A0-9B20-F28520E2C1ED}" srcOrd="0" destOrd="0" presId="urn:microsoft.com/office/officeart/2008/layout/LinedList"/>
    <dgm:cxn modelId="{A44577EB-5EBA-4802-BE8C-5FCB3B27CA8F}" srcId="{EE4E7CC0-1F38-40FB-AD78-96AF504BA0F5}" destId="{F2548A3C-CA0B-498A-BC03-6B75FCECAF44}" srcOrd="5" destOrd="0" parTransId="{9B6DBA24-25DD-40DB-B93F-6E3CBC9E024E}" sibTransId="{3A6502D8-875D-43DE-95BF-B4930EC2F5FA}"/>
    <dgm:cxn modelId="{2135097B-2D70-47C1-9D12-4FA15F696AA7}" type="presOf" srcId="{D53963E7-2D09-4331-A4D4-CD695178EFE1}" destId="{70809D2E-F266-4337-BFF4-067B4FEF757B}" srcOrd="0" destOrd="0" presId="urn:microsoft.com/office/officeart/2008/layout/LinedList"/>
    <dgm:cxn modelId="{BB1BD49C-EA89-4AFA-B74D-3991199DE7BB}" type="presOf" srcId="{EE4E7CC0-1F38-40FB-AD78-96AF504BA0F5}" destId="{82DCE581-68E7-4EC9-BAEC-9E7E6BD779B5}" srcOrd="0" destOrd="0" presId="urn:microsoft.com/office/officeart/2008/layout/LinedList"/>
    <dgm:cxn modelId="{E07772B3-D587-4D9E-86A3-22F29B8432E4}" srcId="{EE4E7CC0-1F38-40FB-AD78-96AF504BA0F5}" destId="{D53963E7-2D09-4331-A4D4-CD695178EFE1}" srcOrd="0" destOrd="0" parTransId="{C473FE78-EB18-4EDD-880F-EDB5EA2B6EBB}" sibTransId="{974E2219-E28B-4511-82A5-23918FA2F08B}"/>
    <dgm:cxn modelId="{C7067B27-45A2-46AD-AE76-AB50F7FE7BA9}" srcId="{EE4E7CC0-1F38-40FB-AD78-96AF504BA0F5}" destId="{6BAD8659-9073-4535-9270-3A85B0C44CA3}" srcOrd="3" destOrd="0" parTransId="{DBA20BA1-5F1B-48DE-8A6B-F6C5134398A6}" sibTransId="{6C23BE2A-DF23-4A8B-85BF-E668917AC491}"/>
    <dgm:cxn modelId="{23582F50-34C3-470E-8DC2-CCA852DD0BA2}" type="presOf" srcId="{76020BCB-6ECF-4BD1-9685-C6D61F05097E}" destId="{1716DFB3-9983-4AED-8C52-50E820BFA9F2}" srcOrd="0" destOrd="0" presId="urn:microsoft.com/office/officeart/2008/layout/LinedList"/>
    <dgm:cxn modelId="{E83BC148-6D7C-4099-864E-E189DEDC1FC0}" srcId="{EE4E7CC0-1F38-40FB-AD78-96AF504BA0F5}" destId="{76020BCB-6ECF-4BD1-9685-C6D61F05097E}" srcOrd="4" destOrd="0" parTransId="{3A933AF4-A64F-4D9D-838C-F1B72EDADF59}" sibTransId="{203D0BB0-E74D-475B-A063-216DF84C2372}"/>
    <dgm:cxn modelId="{3E515ED1-3A79-4D12-947E-055F2AA77DC4}" type="presOf" srcId="{6BAD8659-9073-4535-9270-3A85B0C44CA3}" destId="{DA211E77-18B9-46D0-9AF3-394ED156CCEB}" srcOrd="0" destOrd="0" presId="urn:microsoft.com/office/officeart/2008/layout/LinedList"/>
    <dgm:cxn modelId="{63A38413-75B3-44F5-A5C0-4612B0262610}" srcId="{EE4E7CC0-1F38-40FB-AD78-96AF504BA0F5}" destId="{909EB009-6321-4AE4-A6E2-E5F14D37EA98}" srcOrd="2" destOrd="0" parTransId="{51C0530B-CE2D-453B-9BE9-0790D8B43B0B}" sibTransId="{60604E9E-6833-43EF-B498-F0A31FE95DA8}"/>
    <dgm:cxn modelId="{45DAEEF2-0917-40C9-B234-FA045EAED5B4}" type="presParOf" srcId="{30EEE3BF-44F6-457F-9649-9D733E4CA16B}" destId="{DDAF699D-BE4D-47C7-BE3F-57297E76ED6A}" srcOrd="0" destOrd="0" presId="urn:microsoft.com/office/officeart/2008/layout/LinedList"/>
    <dgm:cxn modelId="{8D0D6DBA-EFDC-435B-92C2-DDD3360E4961}" type="presParOf" srcId="{30EEE3BF-44F6-457F-9649-9D733E4CA16B}" destId="{05A2AE14-D94E-44FD-80FF-A532902C556F}" srcOrd="1" destOrd="0" presId="urn:microsoft.com/office/officeart/2008/layout/LinedList"/>
    <dgm:cxn modelId="{24664E11-EB35-4004-802C-97FDFBA5B80F}" type="presParOf" srcId="{05A2AE14-D94E-44FD-80FF-A532902C556F}" destId="{82DCE581-68E7-4EC9-BAEC-9E7E6BD779B5}" srcOrd="0" destOrd="0" presId="urn:microsoft.com/office/officeart/2008/layout/LinedList"/>
    <dgm:cxn modelId="{9B5F2FC4-C9C1-453F-A9D0-6A0F74D50E78}" type="presParOf" srcId="{05A2AE14-D94E-44FD-80FF-A532902C556F}" destId="{52CA1A2D-B91E-44EF-98C2-90370AEC3F3D}" srcOrd="1" destOrd="0" presId="urn:microsoft.com/office/officeart/2008/layout/LinedList"/>
    <dgm:cxn modelId="{11E37A14-BC46-49DF-A56A-89873A4BF65E}" type="presParOf" srcId="{52CA1A2D-B91E-44EF-98C2-90370AEC3F3D}" destId="{5CE58A41-66B6-4EF6-A2CB-F6FF52A6DFA7}" srcOrd="0" destOrd="0" presId="urn:microsoft.com/office/officeart/2008/layout/LinedList"/>
    <dgm:cxn modelId="{195711BF-8E84-40E3-B352-93C8492DB682}" type="presParOf" srcId="{52CA1A2D-B91E-44EF-98C2-90370AEC3F3D}" destId="{BBE25C9E-A719-4B55-99D2-A305CFB8D7D4}" srcOrd="1" destOrd="0" presId="urn:microsoft.com/office/officeart/2008/layout/LinedList"/>
    <dgm:cxn modelId="{CB8E0E7E-3142-4644-94C0-C3D3509584D9}" type="presParOf" srcId="{BBE25C9E-A719-4B55-99D2-A305CFB8D7D4}" destId="{8C4AADA9-7404-4A64-85FA-96ACAB26FF91}" srcOrd="0" destOrd="0" presId="urn:microsoft.com/office/officeart/2008/layout/LinedList"/>
    <dgm:cxn modelId="{C7042D1F-21C9-4E67-AB48-38DDAE7FDDA4}" type="presParOf" srcId="{BBE25C9E-A719-4B55-99D2-A305CFB8D7D4}" destId="{70809D2E-F266-4337-BFF4-067B4FEF757B}" srcOrd="1" destOrd="0" presId="urn:microsoft.com/office/officeart/2008/layout/LinedList"/>
    <dgm:cxn modelId="{31784448-A094-4E63-9D3C-E2F70E554E9C}" type="presParOf" srcId="{BBE25C9E-A719-4B55-99D2-A305CFB8D7D4}" destId="{52DC839D-0FA1-4714-941E-A5EBCD74F6F7}" srcOrd="2" destOrd="0" presId="urn:microsoft.com/office/officeart/2008/layout/LinedList"/>
    <dgm:cxn modelId="{F1148F79-DFB7-4614-8DB3-5375F49C5FF1}" type="presParOf" srcId="{52CA1A2D-B91E-44EF-98C2-90370AEC3F3D}" destId="{77C82DC9-39D8-45E9-A0CB-F9501F26993D}" srcOrd="2" destOrd="0" presId="urn:microsoft.com/office/officeart/2008/layout/LinedList"/>
    <dgm:cxn modelId="{1F574F85-A19E-4946-B2A5-660F5FB341E3}" type="presParOf" srcId="{52CA1A2D-B91E-44EF-98C2-90370AEC3F3D}" destId="{4C5B7775-8338-4EF1-9202-302565F8BDE1}" srcOrd="3" destOrd="0" presId="urn:microsoft.com/office/officeart/2008/layout/LinedList"/>
    <dgm:cxn modelId="{A519C32F-6A16-482E-B3AA-C9B7AEE11EF6}" type="presParOf" srcId="{52CA1A2D-B91E-44EF-98C2-90370AEC3F3D}" destId="{2C9623EC-52EB-4C8E-A022-83FB5BB05F5C}" srcOrd="4" destOrd="0" presId="urn:microsoft.com/office/officeart/2008/layout/LinedList"/>
    <dgm:cxn modelId="{97338A55-851B-471A-9322-8E76F808390E}" type="presParOf" srcId="{2C9623EC-52EB-4C8E-A022-83FB5BB05F5C}" destId="{6A80CBBD-1600-41BB-A784-7CF836C209BD}" srcOrd="0" destOrd="0" presId="urn:microsoft.com/office/officeart/2008/layout/LinedList"/>
    <dgm:cxn modelId="{356C27C5-097A-4029-89E3-8796A729AA4C}" type="presParOf" srcId="{2C9623EC-52EB-4C8E-A022-83FB5BB05F5C}" destId="{EF4A9731-44B6-42D1-836C-FE295B03BAA1}" srcOrd="1" destOrd="0" presId="urn:microsoft.com/office/officeart/2008/layout/LinedList"/>
    <dgm:cxn modelId="{DBE92A21-D4A5-4407-B15B-17785BA22EB9}" type="presParOf" srcId="{2C9623EC-52EB-4C8E-A022-83FB5BB05F5C}" destId="{DE8503C8-0B71-4248-90A3-4032A21B53B9}" srcOrd="2" destOrd="0" presId="urn:microsoft.com/office/officeart/2008/layout/LinedList"/>
    <dgm:cxn modelId="{FE6AAA5C-3282-49A2-B5D6-66905188DD60}" type="presParOf" srcId="{52CA1A2D-B91E-44EF-98C2-90370AEC3F3D}" destId="{1BB139AA-B20F-4861-9B18-8BA2D61BC0C1}" srcOrd="5" destOrd="0" presId="urn:microsoft.com/office/officeart/2008/layout/LinedList"/>
    <dgm:cxn modelId="{06A0FA58-B377-46D1-9806-6622C38B0687}" type="presParOf" srcId="{52CA1A2D-B91E-44EF-98C2-90370AEC3F3D}" destId="{66A3C7D0-99E9-46E4-8A82-6492C78B72F5}" srcOrd="6" destOrd="0" presId="urn:microsoft.com/office/officeart/2008/layout/LinedList"/>
    <dgm:cxn modelId="{CE81A123-32C7-43EC-81C1-CDD3418F4B5F}" type="presParOf" srcId="{52CA1A2D-B91E-44EF-98C2-90370AEC3F3D}" destId="{12E9414D-990D-4753-9FF5-076D95DEBA7D}" srcOrd="7" destOrd="0" presId="urn:microsoft.com/office/officeart/2008/layout/LinedList"/>
    <dgm:cxn modelId="{D881B1B7-0344-4FF1-8F0E-3F18DFA962CC}" type="presParOf" srcId="{12E9414D-990D-4753-9FF5-076D95DEBA7D}" destId="{F8A0EEAA-D46E-4EB6-BCE8-79A6160C938B}" srcOrd="0" destOrd="0" presId="urn:microsoft.com/office/officeart/2008/layout/LinedList"/>
    <dgm:cxn modelId="{A79FEE25-DC41-4113-8AC0-A359F7314FFD}" type="presParOf" srcId="{12E9414D-990D-4753-9FF5-076D95DEBA7D}" destId="{E3561911-7C18-44A0-9A5D-E7946D481455}" srcOrd="1" destOrd="0" presId="urn:microsoft.com/office/officeart/2008/layout/LinedList"/>
    <dgm:cxn modelId="{64AC2948-110E-4657-9A25-398CDDBB5576}" type="presParOf" srcId="{12E9414D-990D-4753-9FF5-076D95DEBA7D}" destId="{110DE979-9616-4C1E-B910-4EF20163E73F}" srcOrd="2" destOrd="0" presId="urn:microsoft.com/office/officeart/2008/layout/LinedList"/>
    <dgm:cxn modelId="{0FABB04A-F6FF-490D-8A06-E038D22CB557}" type="presParOf" srcId="{52CA1A2D-B91E-44EF-98C2-90370AEC3F3D}" destId="{DB63205B-9554-46B8-8907-34A2874FE309}" srcOrd="8" destOrd="0" presId="urn:microsoft.com/office/officeart/2008/layout/LinedList"/>
    <dgm:cxn modelId="{BEB3A9A5-8EDF-412D-B4D8-28A479D5A04C}" type="presParOf" srcId="{52CA1A2D-B91E-44EF-98C2-90370AEC3F3D}" destId="{E5683C13-0D31-4BB6-B435-39A0365FFF80}" srcOrd="9" destOrd="0" presId="urn:microsoft.com/office/officeart/2008/layout/LinedList"/>
    <dgm:cxn modelId="{05BDB012-3FEA-4F9D-99AE-B4C4CB140535}" type="presParOf" srcId="{52CA1A2D-B91E-44EF-98C2-90370AEC3F3D}" destId="{73E7AE94-681D-46E0-8CE7-BB3EF394B153}" srcOrd="10" destOrd="0" presId="urn:microsoft.com/office/officeart/2008/layout/LinedList"/>
    <dgm:cxn modelId="{A0448F79-218B-4827-9FFD-759A8D6978D3}" type="presParOf" srcId="{73E7AE94-681D-46E0-8CE7-BB3EF394B153}" destId="{D328E110-1506-4415-A1D1-C5FC3F5AFCF5}" srcOrd="0" destOrd="0" presId="urn:microsoft.com/office/officeart/2008/layout/LinedList"/>
    <dgm:cxn modelId="{5E318B78-DBA1-43F1-93BA-EBD29BE16734}" type="presParOf" srcId="{73E7AE94-681D-46E0-8CE7-BB3EF394B153}" destId="{DA211E77-18B9-46D0-9AF3-394ED156CCEB}" srcOrd="1" destOrd="0" presId="urn:microsoft.com/office/officeart/2008/layout/LinedList"/>
    <dgm:cxn modelId="{52E18FB1-4B33-4E9F-A539-F1C7EC20C187}" type="presParOf" srcId="{73E7AE94-681D-46E0-8CE7-BB3EF394B153}" destId="{B0196428-A3D8-4048-A341-6A5F1D6D3EE6}" srcOrd="2" destOrd="0" presId="urn:microsoft.com/office/officeart/2008/layout/LinedList"/>
    <dgm:cxn modelId="{C59AD87D-091A-4F06-80A8-E41249B354FC}" type="presParOf" srcId="{52CA1A2D-B91E-44EF-98C2-90370AEC3F3D}" destId="{A955CAB6-9894-4883-938A-ADFB7CEFFB1C}" srcOrd="11" destOrd="0" presId="urn:microsoft.com/office/officeart/2008/layout/LinedList"/>
    <dgm:cxn modelId="{96707689-343E-4AC2-B471-A87667200FB6}" type="presParOf" srcId="{52CA1A2D-B91E-44EF-98C2-90370AEC3F3D}" destId="{19B1F079-6376-4F9A-806C-AEC3B4DEDF77}" srcOrd="12" destOrd="0" presId="urn:microsoft.com/office/officeart/2008/layout/LinedList"/>
    <dgm:cxn modelId="{4E8B4ABA-F282-45E5-9A8E-95DC88A9177B}" type="presParOf" srcId="{52CA1A2D-B91E-44EF-98C2-90370AEC3F3D}" destId="{E330C479-31A7-4057-8C72-D07713C2A9D4}" srcOrd="13" destOrd="0" presId="urn:microsoft.com/office/officeart/2008/layout/LinedList"/>
    <dgm:cxn modelId="{ED8FC152-AA8A-48D7-8E74-4417E6590D22}" type="presParOf" srcId="{E330C479-31A7-4057-8C72-D07713C2A9D4}" destId="{208D4D74-5E5C-493E-94E9-8979FA08F9BD}" srcOrd="0" destOrd="0" presId="urn:microsoft.com/office/officeart/2008/layout/LinedList"/>
    <dgm:cxn modelId="{FF26E24F-51D5-4363-BAB9-7C0F75D21845}" type="presParOf" srcId="{E330C479-31A7-4057-8C72-D07713C2A9D4}" destId="{1716DFB3-9983-4AED-8C52-50E820BFA9F2}" srcOrd="1" destOrd="0" presId="urn:microsoft.com/office/officeart/2008/layout/LinedList"/>
    <dgm:cxn modelId="{36E53FB8-1FF7-4DF7-803F-A9DF7E45FA64}" type="presParOf" srcId="{E330C479-31A7-4057-8C72-D07713C2A9D4}" destId="{49D046FB-16A0-4C8D-934C-50DC364BF7EA}" srcOrd="2" destOrd="0" presId="urn:microsoft.com/office/officeart/2008/layout/LinedList"/>
    <dgm:cxn modelId="{F38A3062-BE51-4037-80DD-660CEE4E5B2E}" type="presParOf" srcId="{52CA1A2D-B91E-44EF-98C2-90370AEC3F3D}" destId="{51BB1443-BFA4-4EC7-AF8E-1F2813F7C935}" srcOrd="14" destOrd="0" presId="urn:microsoft.com/office/officeart/2008/layout/LinedList"/>
    <dgm:cxn modelId="{7A126ED6-3E3B-446E-A06E-568E61D2C1F8}" type="presParOf" srcId="{52CA1A2D-B91E-44EF-98C2-90370AEC3F3D}" destId="{18D252E0-94C6-47A0-9DF2-959847210FBA}" srcOrd="15" destOrd="0" presId="urn:microsoft.com/office/officeart/2008/layout/LinedList"/>
    <dgm:cxn modelId="{F670EBAC-B282-496D-83CB-09C6452252A1}" type="presParOf" srcId="{52CA1A2D-B91E-44EF-98C2-90370AEC3F3D}" destId="{6E282D98-3828-4D33-9381-5B7893DE8EDE}" srcOrd="16" destOrd="0" presId="urn:microsoft.com/office/officeart/2008/layout/LinedList"/>
    <dgm:cxn modelId="{EF194900-5574-42FD-AB06-C2DDC2F91200}" type="presParOf" srcId="{6E282D98-3828-4D33-9381-5B7893DE8EDE}" destId="{19C18A96-A609-45C4-B738-FD388F053BCD}" srcOrd="0" destOrd="0" presId="urn:microsoft.com/office/officeart/2008/layout/LinedList"/>
    <dgm:cxn modelId="{EED710CA-8F03-4CA7-9EFF-09CF605348D8}" type="presParOf" srcId="{6E282D98-3828-4D33-9381-5B7893DE8EDE}" destId="{524392B1-74C9-46A0-9B20-F28520E2C1ED}" srcOrd="1" destOrd="0" presId="urn:microsoft.com/office/officeart/2008/layout/LinedList"/>
    <dgm:cxn modelId="{E208F7C6-46F2-47C6-B6DB-F08E5E3DCB14}" type="presParOf" srcId="{6E282D98-3828-4D33-9381-5B7893DE8EDE}" destId="{DA8D4251-7AF3-409D-96BC-AE6256061BE5}" srcOrd="2" destOrd="0" presId="urn:microsoft.com/office/officeart/2008/layout/LinedList"/>
    <dgm:cxn modelId="{A608B46D-6642-4981-8CC0-05B620AC8375}" type="presParOf" srcId="{52CA1A2D-B91E-44EF-98C2-90370AEC3F3D}" destId="{5BC83CBF-D50C-4659-A8C9-1EEB0FE4B3D2}" srcOrd="17" destOrd="0" presId="urn:microsoft.com/office/officeart/2008/layout/LinedList"/>
    <dgm:cxn modelId="{794876CF-CE85-43A9-BCD9-B26711402144}" type="presParOf" srcId="{52CA1A2D-B91E-44EF-98C2-90370AEC3F3D}" destId="{0043EC07-4897-43B1-B43B-4BA626818CE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61928-117E-4C40-8B1D-DB28179B6A16}" type="doc">
      <dgm:prSet loTypeId="urn:microsoft.com/office/officeart/2005/8/layout/hList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ACBC15-A3C6-4F47-B025-D7DCF22DDDAA}">
      <dgm:prSet phldrT="[Текст]" custT="1"/>
      <dgm:spPr/>
      <dgm:t>
        <a:bodyPr/>
        <a:lstStyle/>
        <a:p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МВД России «Заречный»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222A9-B2D0-4A7A-8B1E-473DE65FE188}" type="parTrans" cxnId="{D7C20465-F46F-4B45-AE55-4815639E2535}">
      <dgm:prSet/>
      <dgm:spPr/>
      <dgm:t>
        <a:bodyPr/>
        <a:lstStyle/>
        <a:p>
          <a:endParaRPr lang="ru-RU"/>
        </a:p>
      </dgm:t>
    </dgm:pt>
    <dgm:pt modelId="{CAA6EA56-B019-450F-90EA-F8B4B5E4A239}" type="sibTrans" cxnId="{D7C20465-F46F-4B45-AE55-4815639E2535}">
      <dgm:prSet/>
      <dgm:spPr/>
      <dgm:t>
        <a:bodyPr/>
        <a:lstStyle/>
        <a:p>
          <a:endParaRPr lang="ru-RU"/>
        </a:p>
      </dgm:t>
    </dgm:pt>
    <dgm:pt modelId="{DB140929-FC70-4663-AB5E-22D74A5F5800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организация обучения членов народной дружины по направлению их основной деятельности;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01F6-78C6-403B-A702-0A0EAC151652}" type="parTrans" cxnId="{8F14A03E-8DC8-4279-808E-40DD838B52B3}">
      <dgm:prSet/>
      <dgm:spPr/>
      <dgm:t>
        <a:bodyPr/>
        <a:lstStyle/>
        <a:p>
          <a:endParaRPr lang="ru-RU"/>
        </a:p>
      </dgm:t>
    </dgm:pt>
    <dgm:pt modelId="{5FE00451-8960-4ADC-8579-8E0EE625A446}" type="sibTrans" cxnId="{8F14A03E-8DC8-4279-808E-40DD838B52B3}">
      <dgm:prSet/>
      <dgm:spPr/>
      <dgm:t>
        <a:bodyPr/>
        <a:lstStyle/>
        <a:p>
          <a:endParaRPr lang="ru-RU"/>
        </a:p>
      </dgm:t>
    </dgm:pt>
    <dgm:pt modelId="{B77485B7-7CF0-4B20-A9BB-0FE255D6664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оказание методической и практической помощи народной дружине в организации охраны общественного порядка;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46545-50AD-489D-A6F6-822F66BEFA67}" type="parTrans" cxnId="{A20F6FD0-B069-42D1-9417-074A16BEB6D2}">
      <dgm:prSet/>
      <dgm:spPr/>
      <dgm:t>
        <a:bodyPr/>
        <a:lstStyle/>
        <a:p>
          <a:endParaRPr lang="ru-RU"/>
        </a:p>
      </dgm:t>
    </dgm:pt>
    <dgm:pt modelId="{D6942690-1781-4B25-9724-C5A244AA13F7}" type="sibTrans" cxnId="{A20F6FD0-B069-42D1-9417-074A16BEB6D2}">
      <dgm:prSet/>
      <dgm:spPr/>
      <dgm:t>
        <a:bodyPr/>
        <a:lstStyle/>
        <a:p>
          <a:endParaRPr lang="ru-RU"/>
        </a:p>
      </dgm:t>
    </dgm:pt>
    <dgm:pt modelId="{8FEF9869-00B1-48B0-86A7-852A282E9A39}">
      <dgm:prSet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контроля за деятельностью ДНД при осуществлении мероприятий по охране общественного порядка;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64930-4CDE-4B7C-8AA3-F99A095763A0}" type="parTrans" cxnId="{16BC3679-BBE3-487D-A475-E2785A6678B1}">
      <dgm:prSet/>
      <dgm:spPr/>
      <dgm:t>
        <a:bodyPr/>
        <a:lstStyle/>
        <a:p>
          <a:endParaRPr lang="ru-RU"/>
        </a:p>
      </dgm:t>
    </dgm:pt>
    <dgm:pt modelId="{DF9AD642-1A85-4D75-93BD-27918AF965AB}" type="sibTrans" cxnId="{16BC3679-BBE3-487D-A475-E2785A6678B1}">
      <dgm:prSet/>
      <dgm:spPr/>
      <dgm:t>
        <a:bodyPr/>
        <a:lstStyle/>
        <a:p>
          <a:endParaRPr lang="ru-RU"/>
        </a:p>
      </dgm:t>
    </dgm:pt>
    <dgm:pt modelId="{78DD7691-FBA3-4559-BC97-08FA2A70763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составление и согласование графиков совместного несения службы представителей ДНД и нарядами ОР ППСП, проведение инструктажей перед привлечением ДНД на службу.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9891F-8F39-458B-B692-F1CEE114B343}" type="parTrans" cxnId="{7726C827-F02F-4491-9928-2371FDCD4784}">
      <dgm:prSet/>
      <dgm:spPr/>
      <dgm:t>
        <a:bodyPr/>
        <a:lstStyle/>
        <a:p>
          <a:endParaRPr lang="ru-RU"/>
        </a:p>
      </dgm:t>
    </dgm:pt>
    <dgm:pt modelId="{99742900-6F57-4F28-8B61-99574F3CF3B7}" type="sibTrans" cxnId="{7726C827-F02F-4491-9928-2371FDCD4784}">
      <dgm:prSet/>
      <dgm:spPr/>
      <dgm:t>
        <a:bodyPr/>
        <a:lstStyle/>
        <a:p>
          <a:endParaRPr lang="ru-RU"/>
        </a:p>
      </dgm:t>
    </dgm:pt>
    <dgm:pt modelId="{6FEF4D5D-6A8C-4CC7-8936-97236376CDBA}" type="pres">
      <dgm:prSet presAssocID="{47E61928-117E-4C40-8B1D-DB28179B6A1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2D3962-49CC-4DA9-B11B-ABCB9A31EF2F}" type="pres">
      <dgm:prSet presAssocID="{3DACBC15-A3C6-4F47-B025-D7DCF22DDDAA}" presName="compositeNode" presStyleCnt="0">
        <dgm:presLayoutVars>
          <dgm:bulletEnabled val="1"/>
        </dgm:presLayoutVars>
      </dgm:prSet>
      <dgm:spPr/>
    </dgm:pt>
    <dgm:pt modelId="{4495B405-4BF5-4A9B-BA8F-AEC8FDC8DBC1}" type="pres">
      <dgm:prSet presAssocID="{3DACBC15-A3C6-4F47-B025-D7DCF22DDDAA}" presName="image" presStyleLbl="fgImgPlace1" presStyleIdx="0" presStyleCnt="1" custScaleX="95922" custScaleY="109851" custLinFactNeighborX="-5285" custLinFactNeighborY="-54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19604E-9674-4407-A464-BF967E48753A}" type="pres">
      <dgm:prSet presAssocID="{3DACBC15-A3C6-4F47-B025-D7DCF22DDDA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AB176-F03E-4D11-9F47-40895D377DCD}" type="pres">
      <dgm:prSet presAssocID="{3DACBC15-A3C6-4F47-B025-D7DCF22DDDAA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C3679-BBE3-487D-A475-E2785A6678B1}" srcId="{3DACBC15-A3C6-4F47-B025-D7DCF22DDDAA}" destId="{8FEF9869-00B1-48B0-86A7-852A282E9A39}" srcOrd="2" destOrd="0" parTransId="{2BA64930-4CDE-4B7C-8AA3-F99A095763A0}" sibTransId="{DF9AD642-1A85-4D75-93BD-27918AF965AB}"/>
    <dgm:cxn modelId="{2357D1CC-3616-4BD0-838F-4C4304ED26D7}" type="presOf" srcId="{DB140929-FC70-4663-AB5E-22D74A5F5800}" destId="{7A19604E-9674-4407-A464-BF967E48753A}" srcOrd="0" destOrd="0" presId="urn:microsoft.com/office/officeart/2005/8/layout/hList2"/>
    <dgm:cxn modelId="{D7C20465-F46F-4B45-AE55-4815639E2535}" srcId="{47E61928-117E-4C40-8B1D-DB28179B6A16}" destId="{3DACBC15-A3C6-4F47-B025-D7DCF22DDDAA}" srcOrd="0" destOrd="0" parTransId="{6CF222A9-B2D0-4A7A-8B1E-473DE65FE188}" sibTransId="{CAA6EA56-B019-450F-90EA-F8B4B5E4A239}"/>
    <dgm:cxn modelId="{F3A6D854-2204-4F58-9ABF-16C2F383F713}" type="presOf" srcId="{8FEF9869-00B1-48B0-86A7-852A282E9A39}" destId="{7A19604E-9674-4407-A464-BF967E48753A}" srcOrd="0" destOrd="2" presId="urn:microsoft.com/office/officeart/2005/8/layout/hList2"/>
    <dgm:cxn modelId="{9EB5FD57-B0B1-4732-8B5E-7145A64BC635}" type="presOf" srcId="{3DACBC15-A3C6-4F47-B025-D7DCF22DDDAA}" destId="{839AB176-F03E-4D11-9F47-40895D377DCD}" srcOrd="0" destOrd="0" presId="urn:microsoft.com/office/officeart/2005/8/layout/hList2"/>
    <dgm:cxn modelId="{8F14A03E-8DC8-4279-808E-40DD838B52B3}" srcId="{3DACBC15-A3C6-4F47-B025-D7DCF22DDDAA}" destId="{DB140929-FC70-4663-AB5E-22D74A5F5800}" srcOrd="0" destOrd="0" parTransId="{48DB01F6-78C6-403B-A702-0A0EAC151652}" sibTransId="{5FE00451-8960-4ADC-8579-8E0EE625A446}"/>
    <dgm:cxn modelId="{738F0468-A7DE-422E-A8AC-59C65679A020}" type="presOf" srcId="{B77485B7-7CF0-4B20-A9BB-0FE255D6664F}" destId="{7A19604E-9674-4407-A464-BF967E48753A}" srcOrd="0" destOrd="1" presId="urn:microsoft.com/office/officeart/2005/8/layout/hList2"/>
    <dgm:cxn modelId="{3B45DEF9-4057-471B-B64E-28D81BE1A74D}" type="presOf" srcId="{78DD7691-FBA3-4559-BC97-08FA2A70763F}" destId="{7A19604E-9674-4407-A464-BF967E48753A}" srcOrd="0" destOrd="3" presId="urn:microsoft.com/office/officeart/2005/8/layout/hList2"/>
    <dgm:cxn modelId="{A20F6FD0-B069-42D1-9417-074A16BEB6D2}" srcId="{3DACBC15-A3C6-4F47-B025-D7DCF22DDDAA}" destId="{B77485B7-7CF0-4B20-A9BB-0FE255D6664F}" srcOrd="1" destOrd="0" parTransId="{42646545-50AD-489D-A6F6-822F66BEFA67}" sibTransId="{D6942690-1781-4B25-9724-C5A244AA13F7}"/>
    <dgm:cxn modelId="{7726C827-F02F-4491-9928-2371FDCD4784}" srcId="{3DACBC15-A3C6-4F47-B025-D7DCF22DDDAA}" destId="{78DD7691-FBA3-4559-BC97-08FA2A70763F}" srcOrd="3" destOrd="0" parTransId="{B0D9891F-8F39-458B-B692-F1CEE114B343}" sibTransId="{99742900-6F57-4F28-8B61-99574F3CF3B7}"/>
    <dgm:cxn modelId="{6D64C7E0-F561-4A95-9170-3AD33A73E4D7}" type="presOf" srcId="{47E61928-117E-4C40-8B1D-DB28179B6A16}" destId="{6FEF4D5D-6A8C-4CC7-8936-97236376CDBA}" srcOrd="0" destOrd="0" presId="urn:microsoft.com/office/officeart/2005/8/layout/hList2"/>
    <dgm:cxn modelId="{BB1A8291-F493-4418-9317-580648819846}" type="presParOf" srcId="{6FEF4D5D-6A8C-4CC7-8936-97236376CDBA}" destId="{072D3962-49CC-4DA9-B11B-ABCB9A31EF2F}" srcOrd="0" destOrd="0" presId="urn:microsoft.com/office/officeart/2005/8/layout/hList2"/>
    <dgm:cxn modelId="{334A3E24-D780-40CE-AF2C-F6F2CE08428F}" type="presParOf" srcId="{072D3962-49CC-4DA9-B11B-ABCB9A31EF2F}" destId="{4495B405-4BF5-4A9B-BA8F-AEC8FDC8DBC1}" srcOrd="0" destOrd="0" presId="urn:microsoft.com/office/officeart/2005/8/layout/hList2"/>
    <dgm:cxn modelId="{3EAFCCC8-B010-4F80-9C1B-791C80B33477}" type="presParOf" srcId="{072D3962-49CC-4DA9-B11B-ABCB9A31EF2F}" destId="{7A19604E-9674-4407-A464-BF967E48753A}" srcOrd="1" destOrd="0" presId="urn:microsoft.com/office/officeart/2005/8/layout/hList2"/>
    <dgm:cxn modelId="{30D03820-6EAE-448E-B0A4-7A2E3EE6749D}" type="presParOf" srcId="{072D3962-49CC-4DA9-B11B-ABCB9A31EF2F}" destId="{839AB176-F03E-4D11-9F47-40895D377DC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61928-117E-4C40-8B1D-DB28179B6A16}" type="doc">
      <dgm:prSet loTypeId="urn:microsoft.com/office/officeart/2005/8/layout/hList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0F525F9-0381-444F-B6AA-31617D37021A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</a:t>
          </a:r>
        </a:p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округа Заречный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593A-2B5B-4FFE-815C-A27C758BFC00}" type="parTrans" cxnId="{B3E1FC3E-FA67-4D2B-84C7-7307C0B5A88D}">
      <dgm:prSet/>
      <dgm:spPr/>
      <dgm:t>
        <a:bodyPr/>
        <a:lstStyle/>
        <a:p>
          <a:endParaRPr lang="ru-RU"/>
        </a:p>
      </dgm:t>
    </dgm:pt>
    <dgm:pt modelId="{DA89DEAF-F08D-47B5-A6C5-106D32B2153F}" type="sibTrans" cxnId="{B3E1FC3E-FA67-4D2B-84C7-7307C0B5A88D}">
      <dgm:prSet/>
      <dgm:spPr/>
      <dgm:t>
        <a:bodyPr/>
        <a:lstStyle/>
        <a:p>
          <a:endParaRPr lang="ru-RU"/>
        </a:p>
      </dgm:t>
    </dgm:pt>
    <dgm:pt modelId="{A5840447-F505-4F36-90BB-F57051A082F8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разработка, утверждение и совершенствование нормативно-правовых актов муниципального образования по вопросам участия граждан в охране общественного порядка, материальному стимулированию деятельности членов народной дружины, предоставление помещения народной дружине, технических и иных материальных средств для организации их деятельности;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ED10B-4EA2-478F-81CA-DB8692D9FD16}" type="parTrans" cxnId="{1D61B628-0241-4B9A-8D20-570780E717D2}">
      <dgm:prSet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7FE80-7097-4D5E-9F36-279F545D9498}" type="sibTrans" cxnId="{1D61B628-0241-4B9A-8D20-570780E717D2}">
      <dgm:prSet/>
      <dgm:spPr/>
      <dgm:t>
        <a:bodyPr/>
        <a:lstStyle/>
        <a:p>
          <a:endParaRPr lang="ru-RU"/>
        </a:p>
      </dgm:t>
    </dgm:pt>
    <dgm:pt modelId="{8F3E51C9-25DE-42FC-BBE8-1156E35B1D3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работы Координирующего штаба ДНД;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17F70-C0B3-4F29-9479-E10E941DB7CB}" type="parTrans" cxnId="{61515EA5-B693-4081-A3E4-E630ED7CBE8F}">
      <dgm:prSet/>
      <dgm:spPr/>
      <dgm:t>
        <a:bodyPr/>
        <a:lstStyle/>
        <a:p>
          <a:endParaRPr lang="ru-RU"/>
        </a:p>
      </dgm:t>
    </dgm:pt>
    <dgm:pt modelId="{548FB54D-5ED2-4285-81D5-3F7105C54160}" type="sibTrans" cxnId="{61515EA5-B693-4081-A3E4-E630ED7CBE8F}">
      <dgm:prSet/>
      <dgm:spPr/>
      <dgm:t>
        <a:bodyPr/>
        <a:lstStyle/>
        <a:p>
          <a:endParaRPr lang="ru-RU"/>
        </a:p>
      </dgm:t>
    </dgm:pt>
    <dgm:pt modelId="{FBBA0806-F7CD-4B54-8C25-6E1CD4A9F04D}">
      <dgm:prSet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взаимодействия с областными органами государственной власти по вопросам выделения комплектов удостоверений и нарукавных повязок ДНД, а также иным вопросам, связанным с обеспечением деятельности народной дружины на территории муниципалитета;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2F101-E092-46FE-885B-CC2D4DE16DD5}" type="parTrans" cxnId="{C088954D-62DA-4261-84F5-4C9EBC2470E5}">
      <dgm:prSet/>
      <dgm:spPr/>
      <dgm:t>
        <a:bodyPr/>
        <a:lstStyle/>
        <a:p>
          <a:endParaRPr lang="ru-RU"/>
        </a:p>
      </dgm:t>
    </dgm:pt>
    <dgm:pt modelId="{F83EE9C4-15D2-4721-906F-17BED9C17980}" type="sibTrans" cxnId="{C088954D-62DA-4261-84F5-4C9EBC2470E5}">
      <dgm:prSet/>
      <dgm:spPr/>
      <dgm:t>
        <a:bodyPr/>
        <a:lstStyle/>
        <a:p>
          <a:endParaRPr lang="ru-RU"/>
        </a:p>
      </dgm:t>
    </dgm:pt>
    <dgm:pt modelId="{18261714-DE70-4814-AE83-5ACC4796157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оказание методической и практической помощи народной дружине в организации охраны общественного порядка;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3180B-9B8D-4C50-87ED-18EB6F1B065B}" type="parTrans" cxnId="{6B729F31-9970-4A62-9108-5F73E7EF6BF3}">
      <dgm:prSet/>
      <dgm:spPr/>
      <dgm:t>
        <a:bodyPr/>
        <a:lstStyle/>
        <a:p>
          <a:endParaRPr lang="ru-RU"/>
        </a:p>
      </dgm:t>
    </dgm:pt>
    <dgm:pt modelId="{E637550D-2640-4CB9-B0C3-2081E4891158}" type="sibTrans" cxnId="{6B729F31-9970-4A62-9108-5F73E7EF6BF3}">
      <dgm:prSet/>
      <dgm:spPr/>
      <dgm:t>
        <a:bodyPr/>
        <a:lstStyle/>
        <a:p>
          <a:endParaRPr lang="ru-RU"/>
        </a:p>
      </dgm:t>
    </dgm:pt>
    <dgm:pt modelId="{0122CDD8-535C-4E82-B76C-6F867F3B57CC}" type="pres">
      <dgm:prSet presAssocID="{47E61928-117E-4C40-8B1D-DB28179B6A1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6F2CAE-6CF3-4F10-AF61-538F1E8C1EE1}" type="pres">
      <dgm:prSet presAssocID="{90F525F9-0381-444F-B6AA-31617D37021A}" presName="compositeNode" presStyleCnt="0">
        <dgm:presLayoutVars>
          <dgm:bulletEnabled val="1"/>
        </dgm:presLayoutVars>
      </dgm:prSet>
      <dgm:spPr/>
    </dgm:pt>
    <dgm:pt modelId="{C1CD5B97-CA51-4636-BA31-67D8EC43B7A0}" type="pres">
      <dgm:prSet presAssocID="{90F525F9-0381-444F-B6AA-31617D37021A}" presName="image" presStyleLbl="fgImgPlace1" presStyleIdx="0" presStyleCnt="1" custScaleX="94913" custScaleY="114786" custLinFactNeighborX="-14631" custLinFactNeighborY="-36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D01016-CF3F-4486-8C84-6D04C8785070}" type="pres">
      <dgm:prSet presAssocID="{90F525F9-0381-444F-B6AA-31617D37021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4BB91-2042-416F-891D-10FE4A8C0A88}" type="pres">
      <dgm:prSet presAssocID="{90F525F9-0381-444F-B6AA-31617D37021A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1B628-0241-4B9A-8D20-570780E717D2}" srcId="{90F525F9-0381-444F-B6AA-31617D37021A}" destId="{A5840447-F505-4F36-90BB-F57051A082F8}" srcOrd="0" destOrd="0" parTransId="{005ED10B-4EA2-478F-81CA-DB8692D9FD16}" sibTransId="{8017FE80-7097-4D5E-9F36-279F545D9498}"/>
    <dgm:cxn modelId="{C90ED80B-58E8-4145-813F-D28EBE407223}" type="presOf" srcId="{18261714-DE70-4814-AE83-5ACC4796157E}" destId="{51D01016-CF3F-4486-8C84-6D04C8785070}" srcOrd="0" destOrd="3" presId="urn:microsoft.com/office/officeart/2005/8/layout/hList2"/>
    <dgm:cxn modelId="{C7BF2303-3AF7-411F-A23E-886E4E04AB57}" type="presOf" srcId="{47E61928-117E-4C40-8B1D-DB28179B6A16}" destId="{0122CDD8-535C-4E82-B76C-6F867F3B57CC}" srcOrd="0" destOrd="0" presId="urn:microsoft.com/office/officeart/2005/8/layout/hList2"/>
    <dgm:cxn modelId="{6A66E0FE-6295-45A1-9CCA-091FC24043D1}" type="presOf" srcId="{90F525F9-0381-444F-B6AA-31617D37021A}" destId="{8264BB91-2042-416F-891D-10FE4A8C0A88}" srcOrd="0" destOrd="0" presId="urn:microsoft.com/office/officeart/2005/8/layout/hList2"/>
    <dgm:cxn modelId="{B3E1FC3E-FA67-4D2B-84C7-7307C0B5A88D}" srcId="{47E61928-117E-4C40-8B1D-DB28179B6A16}" destId="{90F525F9-0381-444F-B6AA-31617D37021A}" srcOrd="0" destOrd="0" parTransId="{2417593A-2B5B-4FFE-815C-A27C758BFC00}" sibTransId="{DA89DEAF-F08D-47B5-A6C5-106D32B2153F}"/>
    <dgm:cxn modelId="{B14A3CB7-97B6-4DEE-A4C5-0BB93BCFF3E5}" type="presOf" srcId="{8F3E51C9-25DE-42FC-BBE8-1156E35B1D35}" destId="{51D01016-CF3F-4486-8C84-6D04C8785070}" srcOrd="0" destOrd="1" presId="urn:microsoft.com/office/officeart/2005/8/layout/hList2"/>
    <dgm:cxn modelId="{6B729F31-9970-4A62-9108-5F73E7EF6BF3}" srcId="{90F525F9-0381-444F-B6AA-31617D37021A}" destId="{18261714-DE70-4814-AE83-5ACC4796157E}" srcOrd="3" destOrd="0" parTransId="{4893180B-9B8D-4C50-87ED-18EB6F1B065B}" sibTransId="{E637550D-2640-4CB9-B0C3-2081E4891158}"/>
    <dgm:cxn modelId="{B2927D79-939C-4E76-9292-4F8CFEEEF462}" type="presOf" srcId="{FBBA0806-F7CD-4B54-8C25-6E1CD4A9F04D}" destId="{51D01016-CF3F-4486-8C84-6D04C8785070}" srcOrd="0" destOrd="2" presId="urn:microsoft.com/office/officeart/2005/8/layout/hList2"/>
    <dgm:cxn modelId="{C088954D-62DA-4261-84F5-4C9EBC2470E5}" srcId="{90F525F9-0381-444F-B6AA-31617D37021A}" destId="{FBBA0806-F7CD-4B54-8C25-6E1CD4A9F04D}" srcOrd="2" destOrd="0" parTransId="{7112F101-E092-46FE-885B-CC2D4DE16DD5}" sibTransId="{F83EE9C4-15D2-4721-906F-17BED9C17980}"/>
    <dgm:cxn modelId="{C1F828C3-5B26-4F3B-9E8C-CE2A225BFA7D}" type="presOf" srcId="{A5840447-F505-4F36-90BB-F57051A082F8}" destId="{51D01016-CF3F-4486-8C84-6D04C8785070}" srcOrd="0" destOrd="0" presId="urn:microsoft.com/office/officeart/2005/8/layout/hList2"/>
    <dgm:cxn modelId="{61515EA5-B693-4081-A3E4-E630ED7CBE8F}" srcId="{90F525F9-0381-444F-B6AA-31617D37021A}" destId="{8F3E51C9-25DE-42FC-BBE8-1156E35B1D35}" srcOrd="1" destOrd="0" parTransId="{C6F17F70-C0B3-4F29-9479-E10E941DB7CB}" sibTransId="{548FB54D-5ED2-4285-81D5-3F7105C54160}"/>
    <dgm:cxn modelId="{DC365AEC-0E33-4005-A200-02E7091CAB0C}" type="presParOf" srcId="{0122CDD8-535C-4E82-B76C-6F867F3B57CC}" destId="{4A6F2CAE-6CF3-4F10-AF61-538F1E8C1EE1}" srcOrd="0" destOrd="0" presId="urn:microsoft.com/office/officeart/2005/8/layout/hList2"/>
    <dgm:cxn modelId="{55446C3A-C105-455F-80AB-413952CFD069}" type="presParOf" srcId="{4A6F2CAE-6CF3-4F10-AF61-538F1E8C1EE1}" destId="{C1CD5B97-CA51-4636-BA31-67D8EC43B7A0}" srcOrd="0" destOrd="0" presId="urn:microsoft.com/office/officeart/2005/8/layout/hList2"/>
    <dgm:cxn modelId="{9FD75E96-1C6E-45E9-AD62-EB580CD48625}" type="presParOf" srcId="{4A6F2CAE-6CF3-4F10-AF61-538F1E8C1EE1}" destId="{51D01016-CF3F-4486-8C84-6D04C8785070}" srcOrd="1" destOrd="0" presId="urn:microsoft.com/office/officeart/2005/8/layout/hList2"/>
    <dgm:cxn modelId="{933BD2B4-E711-4FD2-BD3C-6576EE1AF533}" type="presParOf" srcId="{4A6F2CAE-6CF3-4F10-AF61-538F1E8C1EE1}" destId="{8264BB91-2042-416F-891D-10FE4A8C0A8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B187F-3C3C-4FA3-9417-6168CED372D6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DED444-65BE-4757-BD25-024116D5DB25}">
      <dgm:prSet phldrT="[Текст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Государственная регистрация народной дружины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1A2C-24D5-4B85-A4A2-CCDAA5B152A3}" type="parTrans" cxnId="{17A03D9B-7326-4EA0-8E6C-3D58614F78EC}">
      <dgm:prSet/>
      <dgm:spPr/>
      <dgm:t>
        <a:bodyPr/>
        <a:lstStyle/>
        <a:p>
          <a:endParaRPr lang="ru-RU"/>
        </a:p>
      </dgm:t>
    </dgm:pt>
    <dgm:pt modelId="{B858ED61-6C7C-4F4A-8286-33A44B158B7C}" type="sibTrans" cxnId="{17A03D9B-7326-4EA0-8E6C-3D58614F78EC}">
      <dgm:prSet/>
      <dgm:spPr/>
      <dgm:t>
        <a:bodyPr/>
        <a:lstStyle/>
        <a:p>
          <a:endParaRPr lang="ru-RU"/>
        </a:p>
      </dgm:t>
    </dgm:pt>
    <dgm:pt modelId="{DAC1961A-D012-4B7A-BA7C-8A8FF6569F2B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народной дружины или общественного объединения правоохранительной направленности в Региональный реестр народных дружин или общественных объединений правоохранительной направленности;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98836-A1CB-41C1-B157-B2916742F120}" type="parTrans" cxnId="{E3A8867E-5C21-4002-A1F2-449D865B4CC9}">
      <dgm:prSet/>
      <dgm:spPr/>
      <dgm:t>
        <a:bodyPr/>
        <a:lstStyle/>
        <a:p>
          <a:endParaRPr lang="ru-RU"/>
        </a:p>
      </dgm:t>
    </dgm:pt>
    <dgm:pt modelId="{220EECA3-4DE1-41B5-AC68-1E2F1618E7E1}" type="sibTrans" cxnId="{E3A8867E-5C21-4002-A1F2-449D865B4CC9}">
      <dgm:prSet/>
      <dgm:spPr/>
      <dgm:t>
        <a:bodyPr/>
        <a:lstStyle/>
        <a:p>
          <a:endParaRPr lang="ru-RU"/>
        </a:p>
      </dgm:t>
    </dgm:pt>
    <dgm:pt modelId="{1FE91894-06CB-45F2-882C-882D4D9C155F}">
      <dgm:prSet phldrT="[Текст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утверждение нормативно-правовых актов: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8E725-CCD3-40CD-8F7C-EA6EE793DC89}" type="parTrans" cxnId="{8E28BB38-9D8C-4D06-9845-A3CE769869F4}">
      <dgm:prSet/>
      <dgm:spPr/>
      <dgm:t>
        <a:bodyPr/>
        <a:lstStyle/>
        <a:p>
          <a:endParaRPr lang="ru-RU"/>
        </a:p>
      </dgm:t>
    </dgm:pt>
    <dgm:pt modelId="{919554C6-9BC2-4305-ABD2-3F636AF81B8A}" type="sibTrans" cxnId="{8E28BB38-9D8C-4D06-9845-A3CE769869F4}">
      <dgm:prSet/>
      <dgm:spPr/>
      <dgm:t>
        <a:bodyPr/>
        <a:lstStyle/>
        <a:p>
          <a:endParaRPr lang="ru-RU"/>
        </a:p>
      </dgm:t>
    </dgm:pt>
    <dgm:pt modelId="{2F9E19FA-1EF3-4010-A21D-CF319FDE3357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определяющих полномочия органов местного самоуправления в сфере оказания поддержки гражданам и их объединениям, участвующим в охране общественного порядка;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5EE35-2CBC-425B-83BA-809AD1670E03}" type="parTrans" cxnId="{0EF719CE-A14B-461B-9B61-707A57F40692}">
      <dgm:prSet/>
      <dgm:spPr/>
      <dgm:t>
        <a:bodyPr/>
        <a:lstStyle/>
        <a:p>
          <a:endParaRPr lang="ru-RU"/>
        </a:p>
      </dgm:t>
    </dgm:pt>
    <dgm:pt modelId="{D32B36B4-7DD7-41D5-82D6-029FF0FA44A9}" type="sibTrans" cxnId="{0EF719CE-A14B-461B-9B61-707A57F40692}">
      <dgm:prSet/>
      <dgm:spPr/>
      <dgm:t>
        <a:bodyPr/>
        <a:lstStyle/>
        <a:p>
          <a:endParaRPr lang="ru-RU"/>
        </a:p>
      </dgm:t>
    </dgm:pt>
    <dgm:pt modelId="{E7ECB87A-B1EC-433E-A678-EAA2D91489FC}">
      <dgm:prSet phldrT="[Текст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членов народной дружины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16B36-AA5D-490F-A007-E10609AB32EC}" type="parTrans" cxnId="{26239DDF-5D08-4E26-BA3D-5ECBAD600A4D}">
      <dgm:prSet/>
      <dgm:spPr/>
      <dgm:t>
        <a:bodyPr/>
        <a:lstStyle/>
        <a:p>
          <a:endParaRPr lang="ru-RU"/>
        </a:p>
      </dgm:t>
    </dgm:pt>
    <dgm:pt modelId="{E81D19CA-B39C-4B6C-A6F3-90A96F7E94AA}" type="sibTrans" cxnId="{26239DDF-5D08-4E26-BA3D-5ECBAD600A4D}">
      <dgm:prSet/>
      <dgm:spPr/>
      <dgm:t>
        <a:bodyPr/>
        <a:lstStyle/>
        <a:p>
          <a:endParaRPr lang="ru-RU"/>
        </a:p>
      </dgm:t>
    </dgm:pt>
    <dgm:pt modelId="{7D90F9BA-AC52-4944-BAF8-52A051FFFA1F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по основным направлениям деятельности, оказание методической и практической помощи народной дружине в организации охраны общественного порядка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1BC70-1B1B-42C3-931D-152966167412}" type="parTrans" cxnId="{E1954DD2-D89D-4494-86A6-87FDFCB9DEBC}">
      <dgm:prSet/>
      <dgm:spPr/>
      <dgm:t>
        <a:bodyPr/>
        <a:lstStyle/>
        <a:p>
          <a:endParaRPr lang="ru-RU"/>
        </a:p>
      </dgm:t>
    </dgm:pt>
    <dgm:pt modelId="{323C7429-C770-4129-AD59-555C7F7F1142}" type="sibTrans" cxnId="{E1954DD2-D89D-4494-86A6-87FDFCB9DEBC}">
      <dgm:prSet/>
      <dgm:spPr/>
      <dgm:t>
        <a:bodyPr/>
        <a:lstStyle/>
        <a:p>
          <a:endParaRPr lang="ru-RU"/>
        </a:p>
      </dgm:t>
    </dgm:pt>
    <dgm:pt modelId="{409232FF-2273-4A70-B2E4-E80A1D7A8D29}">
      <dgm:prSet phldrT="[Текст]" custT="1"/>
      <dgm:spPr/>
      <dgm:t>
        <a:bodyPr/>
        <a:lstStyle/>
        <a:p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итогов деятельности</a:t>
          </a:r>
          <a:endParaRPr lang="ru-RU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D532C-69E1-4806-A68A-D96433DDDB1C}" type="parTrans" cxnId="{E1AD1804-59A3-4713-9A72-9C103FAD100C}">
      <dgm:prSet/>
      <dgm:spPr/>
      <dgm:t>
        <a:bodyPr/>
        <a:lstStyle/>
        <a:p>
          <a:endParaRPr lang="ru-RU"/>
        </a:p>
      </dgm:t>
    </dgm:pt>
    <dgm:pt modelId="{B5E8AF7A-7F0A-4FE1-9EDE-39ACC27F0947}" type="sibTrans" cxnId="{E1AD1804-59A3-4713-9A72-9C103FAD100C}">
      <dgm:prSet/>
      <dgm:spPr/>
      <dgm:t>
        <a:bodyPr/>
        <a:lstStyle/>
        <a:p>
          <a:endParaRPr lang="ru-RU"/>
        </a:p>
      </dgm:t>
    </dgm:pt>
    <dgm:pt modelId="{4576252D-868C-4C29-851A-3D94943140FD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Ежеквартальное подведение итогов проделанной народной дружиной работы на заседаниях Координирующего штаба ДНД, награждение и поощрение особо отличившихся дружинников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53E9F-AC1A-4453-AA43-1A8FC88469C3}" type="parTrans" cxnId="{B5A67E32-24DC-4442-8EFE-127AB28340C7}">
      <dgm:prSet/>
      <dgm:spPr/>
      <dgm:t>
        <a:bodyPr/>
        <a:lstStyle/>
        <a:p>
          <a:endParaRPr lang="ru-RU"/>
        </a:p>
      </dgm:t>
    </dgm:pt>
    <dgm:pt modelId="{E91EA758-B8A1-4D8E-BEF4-5432539D6DA2}" type="sibTrans" cxnId="{B5A67E32-24DC-4442-8EFE-127AB28340C7}">
      <dgm:prSet/>
      <dgm:spPr/>
      <dgm:t>
        <a:bodyPr/>
        <a:lstStyle/>
        <a:p>
          <a:endParaRPr lang="ru-RU"/>
        </a:p>
      </dgm:t>
    </dgm:pt>
    <dgm:pt modelId="{9B6FC0C8-3161-48D4-9B53-62F8E6DB7662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согласование графиков совместного несения службы представителей ДНД и нарядами ОР ППСП;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B6E46-69AA-4E26-8FFF-75490AFE9F8D}" type="parTrans" cxnId="{59F48AC3-F541-49DB-9A86-79CA19DD00B8}">
      <dgm:prSet/>
      <dgm:spPr/>
      <dgm:t>
        <a:bodyPr/>
        <a:lstStyle/>
        <a:p>
          <a:endParaRPr lang="ru-RU"/>
        </a:p>
      </dgm:t>
    </dgm:pt>
    <dgm:pt modelId="{1B8895B2-758A-4FDE-9DF6-93C481B37077}" type="sibTrans" cxnId="{59F48AC3-F541-49DB-9A86-79CA19DD00B8}">
      <dgm:prSet/>
      <dgm:spPr/>
      <dgm:t>
        <a:bodyPr/>
        <a:lstStyle/>
        <a:p>
          <a:endParaRPr lang="ru-RU"/>
        </a:p>
      </dgm:t>
    </dgm:pt>
    <dgm:pt modelId="{D2371603-C792-41F1-A755-0C245339F206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деятельностью ДНД при осуществлении мероприятий по охране общественного порядка.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3F36D-82CF-4C95-A609-9535371275F7}" type="parTrans" cxnId="{838A0C1C-2D0F-424E-817B-DB6D1213070E}">
      <dgm:prSet/>
      <dgm:spPr/>
      <dgm:t>
        <a:bodyPr/>
        <a:lstStyle/>
        <a:p>
          <a:endParaRPr lang="ru-RU"/>
        </a:p>
      </dgm:t>
    </dgm:pt>
    <dgm:pt modelId="{8091DEB7-EC1C-4DB3-A4ED-896ED1AC4AE5}" type="sibTrans" cxnId="{838A0C1C-2D0F-424E-817B-DB6D1213070E}">
      <dgm:prSet/>
      <dgm:spPr/>
      <dgm:t>
        <a:bodyPr/>
        <a:lstStyle/>
        <a:p>
          <a:endParaRPr lang="ru-RU"/>
        </a:p>
      </dgm:t>
    </dgm:pt>
    <dgm:pt modelId="{144C0406-9376-41D6-8EAA-A13FC20C7381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устанавливающих границы территории для деятельности объединений, участвующих в охране общественного порядка;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4998A-2498-4891-A840-3364B1D9EF2A}" type="parTrans" cxnId="{49F2CF04-2307-4D0F-9C87-9D8491C40897}">
      <dgm:prSet/>
      <dgm:spPr/>
      <dgm:t>
        <a:bodyPr/>
        <a:lstStyle/>
        <a:p>
          <a:endParaRPr lang="ru-RU"/>
        </a:p>
      </dgm:t>
    </dgm:pt>
    <dgm:pt modelId="{7FEA6C74-E488-45F8-89FF-9234FE732089}" type="sibTrans" cxnId="{49F2CF04-2307-4D0F-9C87-9D8491C40897}">
      <dgm:prSet/>
      <dgm:spPr/>
      <dgm:t>
        <a:bodyPr/>
        <a:lstStyle/>
        <a:p>
          <a:endParaRPr lang="ru-RU"/>
        </a:p>
      </dgm:t>
    </dgm:pt>
    <dgm:pt modelId="{2BE50634-76CA-40EE-B385-A0785B98943E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определяющих порядок реализации полномочий органов местного самоуправления по оказанию финансовой поддержки местным общественным организациям - народным дружинам;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DFD02-AC64-410E-AB3E-8225CB7DA1D6}" type="parTrans" cxnId="{ED080D52-3720-47B9-AB37-71130EB54901}">
      <dgm:prSet/>
      <dgm:spPr/>
      <dgm:t>
        <a:bodyPr/>
        <a:lstStyle/>
        <a:p>
          <a:endParaRPr lang="ru-RU"/>
        </a:p>
      </dgm:t>
    </dgm:pt>
    <dgm:pt modelId="{9CB66932-A46C-449E-9038-EEF204640354}" type="sibTrans" cxnId="{ED080D52-3720-47B9-AB37-71130EB54901}">
      <dgm:prSet/>
      <dgm:spPr/>
      <dgm:t>
        <a:bodyPr/>
        <a:lstStyle/>
        <a:p>
          <a:endParaRPr lang="ru-RU"/>
        </a:p>
      </dgm:t>
    </dgm:pt>
    <dgm:pt modelId="{52AEF2C6-1946-40F1-BB27-B90C46D9E475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регламентирующих порядок подготовки и инструктажей нарядов;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4577-1AEF-4467-8E36-44BB92D30D0F}" type="parTrans" cxnId="{D0490C16-C2F8-47A0-860E-1FB50A387015}">
      <dgm:prSet/>
      <dgm:spPr/>
      <dgm:t>
        <a:bodyPr/>
        <a:lstStyle/>
        <a:p>
          <a:endParaRPr lang="ru-RU"/>
        </a:p>
      </dgm:t>
    </dgm:pt>
    <dgm:pt modelId="{52F994ED-D5DA-4EA1-9E0B-C52A8139ED06}" type="sibTrans" cxnId="{D0490C16-C2F8-47A0-860E-1FB50A387015}">
      <dgm:prSet/>
      <dgm:spPr/>
      <dgm:t>
        <a:bodyPr/>
        <a:lstStyle/>
        <a:p>
          <a:endParaRPr lang="ru-RU"/>
        </a:p>
      </dgm:t>
    </dgm:pt>
    <dgm:pt modelId="{19919C0E-30C9-49C4-BE56-3B592EA0CB6D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регистрации народной дружины в главном управлении Министерства юстиции России по Свердловской области.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8328F-EA00-4354-97B6-234CA9318A32}" type="parTrans" cxnId="{8473E013-843B-474F-AC93-A51D27035E0C}">
      <dgm:prSet/>
      <dgm:spPr/>
      <dgm:t>
        <a:bodyPr/>
        <a:lstStyle/>
        <a:p>
          <a:endParaRPr lang="ru-RU"/>
        </a:p>
      </dgm:t>
    </dgm:pt>
    <dgm:pt modelId="{0BC323F3-CEAE-4E08-98B4-0977FAB7CC10}" type="sibTrans" cxnId="{8473E013-843B-474F-AC93-A51D27035E0C}">
      <dgm:prSet/>
      <dgm:spPr/>
      <dgm:t>
        <a:bodyPr/>
        <a:lstStyle/>
        <a:p>
          <a:endParaRPr lang="ru-RU"/>
        </a:p>
      </dgm:t>
    </dgm:pt>
    <dgm:pt modelId="{D5CA4E0B-8465-4CE3-BB5F-87EC4F2ED967}" type="pres">
      <dgm:prSet presAssocID="{5B3B187F-3C3C-4FA3-9417-6168CED372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715EB7-647E-4971-82CC-54B14D5FA7C8}" type="pres">
      <dgm:prSet presAssocID="{5B3B187F-3C3C-4FA3-9417-6168CED372D6}" presName="children" presStyleCnt="0"/>
      <dgm:spPr/>
    </dgm:pt>
    <dgm:pt modelId="{CC0D96D3-ADF4-4860-9338-2B31A0A9ABB7}" type="pres">
      <dgm:prSet presAssocID="{5B3B187F-3C3C-4FA3-9417-6168CED372D6}" presName="child1group" presStyleCnt="0"/>
      <dgm:spPr/>
    </dgm:pt>
    <dgm:pt modelId="{7EEBD260-D701-48C2-A6BE-267BE539E1CC}" type="pres">
      <dgm:prSet presAssocID="{5B3B187F-3C3C-4FA3-9417-6168CED372D6}" presName="child1" presStyleLbl="bgAcc1" presStyleIdx="0" presStyleCnt="4" custScaleX="108717" custScaleY="108847" custLinFactNeighborX="-23279" custLinFactNeighborY="21811"/>
      <dgm:spPr/>
      <dgm:t>
        <a:bodyPr/>
        <a:lstStyle/>
        <a:p>
          <a:endParaRPr lang="ru-RU"/>
        </a:p>
      </dgm:t>
    </dgm:pt>
    <dgm:pt modelId="{1C03AF92-91C4-4642-A5C6-59BD5B3C2EED}" type="pres">
      <dgm:prSet presAssocID="{5B3B187F-3C3C-4FA3-9417-6168CED372D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9BEC-FAF5-4E8E-926A-1F2550904D34}" type="pres">
      <dgm:prSet presAssocID="{5B3B187F-3C3C-4FA3-9417-6168CED372D6}" presName="child2group" presStyleCnt="0"/>
      <dgm:spPr/>
    </dgm:pt>
    <dgm:pt modelId="{F41209E9-AC36-4EBC-92AD-DD127936062A}" type="pres">
      <dgm:prSet presAssocID="{5B3B187F-3C3C-4FA3-9417-6168CED372D6}" presName="child2" presStyleLbl="bgAcc1" presStyleIdx="1" presStyleCnt="4" custScaleX="108339" custScaleY="161885" custLinFactNeighborX="34094" custLinFactNeighborY="-7983"/>
      <dgm:spPr/>
      <dgm:t>
        <a:bodyPr/>
        <a:lstStyle/>
        <a:p>
          <a:endParaRPr lang="ru-RU"/>
        </a:p>
      </dgm:t>
    </dgm:pt>
    <dgm:pt modelId="{B355EB61-8484-4745-ADB1-FC522C4EC176}" type="pres">
      <dgm:prSet presAssocID="{5B3B187F-3C3C-4FA3-9417-6168CED372D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1929F-84C4-47A8-A995-D55036EB5F11}" type="pres">
      <dgm:prSet presAssocID="{5B3B187F-3C3C-4FA3-9417-6168CED372D6}" presName="child3group" presStyleCnt="0"/>
      <dgm:spPr/>
    </dgm:pt>
    <dgm:pt modelId="{C3C001A6-6738-4854-8B1F-99939675FB41}" type="pres">
      <dgm:prSet presAssocID="{5B3B187F-3C3C-4FA3-9417-6168CED372D6}" presName="child3" presStyleLbl="bgAcc1" presStyleIdx="2" presStyleCnt="4" custScaleX="114704" custScaleY="119437" custLinFactNeighborX="29496" custLinFactNeighborY="-26074"/>
      <dgm:spPr/>
      <dgm:t>
        <a:bodyPr/>
        <a:lstStyle/>
        <a:p>
          <a:endParaRPr lang="ru-RU"/>
        </a:p>
      </dgm:t>
    </dgm:pt>
    <dgm:pt modelId="{2EFA1139-6DB7-4C2A-A016-14F8E66866C4}" type="pres">
      <dgm:prSet presAssocID="{5B3B187F-3C3C-4FA3-9417-6168CED372D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7A647-2226-4532-95B9-6020F71C6BA6}" type="pres">
      <dgm:prSet presAssocID="{5B3B187F-3C3C-4FA3-9417-6168CED372D6}" presName="child4group" presStyleCnt="0"/>
      <dgm:spPr/>
    </dgm:pt>
    <dgm:pt modelId="{5EFB63A8-6787-4823-A6DC-CCC96CA27E86}" type="pres">
      <dgm:prSet presAssocID="{5B3B187F-3C3C-4FA3-9417-6168CED372D6}" presName="child4" presStyleLbl="bgAcc1" presStyleIdx="3" presStyleCnt="4" custScaleX="100913" custScaleY="127986" custLinFactNeighborX="-25438" custLinFactNeighborY="-33078"/>
      <dgm:spPr/>
      <dgm:t>
        <a:bodyPr/>
        <a:lstStyle/>
        <a:p>
          <a:endParaRPr lang="ru-RU"/>
        </a:p>
      </dgm:t>
    </dgm:pt>
    <dgm:pt modelId="{2C52405D-AE48-4037-A6DA-1DEA8543A961}" type="pres">
      <dgm:prSet presAssocID="{5B3B187F-3C3C-4FA3-9417-6168CED372D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E916E-F8EF-494E-95E0-8BFBA5F91A6E}" type="pres">
      <dgm:prSet presAssocID="{5B3B187F-3C3C-4FA3-9417-6168CED372D6}" presName="childPlaceholder" presStyleCnt="0"/>
      <dgm:spPr/>
    </dgm:pt>
    <dgm:pt modelId="{DA4013CE-0BD2-4DE2-9DC6-B9A58D4AE6DB}" type="pres">
      <dgm:prSet presAssocID="{5B3B187F-3C3C-4FA3-9417-6168CED372D6}" presName="circle" presStyleCnt="0"/>
      <dgm:spPr/>
    </dgm:pt>
    <dgm:pt modelId="{E9A9556B-68AF-4C90-8496-538B611E18B4}" type="pres">
      <dgm:prSet presAssocID="{5B3B187F-3C3C-4FA3-9417-6168CED372D6}" presName="quadrant1" presStyleLbl="node1" presStyleIdx="0" presStyleCnt="4" custLinFactNeighborX="-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037D-3961-44A6-98E8-5563D2B1FADD}" type="pres">
      <dgm:prSet presAssocID="{5B3B187F-3C3C-4FA3-9417-6168CED372D6}" presName="quadrant2" presStyleLbl="node1" presStyleIdx="1" presStyleCnt="4" custLinFactNeighborX="-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2F0E3-EE25-4034-859A-060B699A0FA0}" type="pres">
      <dgm:prSet presAssocID="{5B3B187F-3C3C-4FA3-9417-6168CED372D6}" presName="quadrant3" presStyleLbl="node1" presStyleIdx="2" presStyleCnt="4" custLinFactNeighborX="-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C74CD-B365-46CB-A319-4EDAA420B516}" type="pres">
      <dgm:prSet presAssocID="{5B3B187F-3C3C-4FA3-9417-6168CED372D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39D5E-6469-461B-B007-4396314AC20D}" type="pres">
      <dgm:prSet presAssocID="{5B3B187F-3C3C-4FA3-9417-6168CED372D6}" presName="quadrantPlaceholder" presStyleCnt="0"/>
      <dgm:spPr/>
    </dgm:pt>
    <dgm:pt modelId="{78F4A149-D1DC-41FD-B226-9BB4A9B1A809}" type="pres">
      <dgm:prSet presAssocID="{5B3B187F-3C3C-4FA3-9417-6168CED372D6}" presName="center1" presStyleLbl="fgShp" presStyleIdx="0" presStyleCnt="2"/>
      <dgm:spPr/>
    </dgm:pt>
    <dgm:pt modelId="{F6E01CF3-B26A-4ECE-9802-61E5252208AA}" type="pres">
      <dgm:prSet presAssocID="{5B3B187F-3C3C-4FA3-9417-6168CED372D6}" presName="center2" presStyleLbl="fgShp" presStyleIdx="1" presStyleCnt="2"/>
      <dgm:spPr/>
    </dgm:pt>
  </dgm:ptLst>
  <dgm:cxnLst>
    <dgm:cxn modelId="{197FB71B-9491-421F-9A28-7258F18FA87B}" type="presOf" srcId="{144C0406-9376-41D6-8EAA-A13FC20C7381}" destId="{B355EB61-8484-4745-ADB1-FC522C4EC176}" srcOrd="1" destOrd="1" presId="urn:microsoft.com/office/officeart/2005/8/layout/cycle4"/>
    <dgm:cxn modelId="{CCD2184A-9BA7-4205-BF91-0A001E515988}" type="presOf" srcId="{144C0406-9376-41D6-8EAA-A13FC20C7381}" destId="{F41209E9-AC36-4EBC-92AD-DD127936062A}" srcOrd="0" destOrd="1" presId="urn:microsoft.com/office/officeart/2005/8/layout/cycle4"/>
    <dgm:cxn modelId="{20D31C0B-0CD9-415C-B796-9B093DC15463}" type="presOf" srcId="{2F9E19FA-1EF3-4010-A21D-CF319FDE3357}" destId="{F41209E9-AC36-4EBC-92AD-DD127936062A}" srcOrd="0" destOrd="0" presId="urn:microsoft.com/office/officeart/2005/8/layout/cycle4"/>
    <dgm:cxn modelId="{C7B943A0-B540-4F26-B9B8-1E154188C1B8}" type="presOf" srcId="{4576252D-868C-4C29-851A-3D94943140FD}" destId="{5EFB63A8-6787-4823-A6DC-CCC96CA27E86}" srcOrd="0" destOrd="0" presId="urn:microsoft.com/office/officeart/2005/8/layout/cycle4"/>
    <dgm:cxn modelId="{14136F84-8B9D-403D-8FB7-997F40A61E36}" type="presOf" srcId="{DAC1961A-D012-4B7A-BA7C-8A8FF6569F2B}" destId="{7EEBD260-D701-48C2-A6BE-267BE539E1CC}" srcOrd="0" destOrd="0" presId="urn:microsoft.com/office/officeart/2005/8/layout/cycle4"/>
    <dgm:cxn modelId="{965F75CB-FB9E-4FC5-BD29-FE495C728B50}" type="presOf" srcId="{4576252D-868C-4C29-851A-3D94943140FD}" destId="{2C52405D-AE48-4037-A6DA-1DEA8543A961}" srcOrd="1" destOrd="0" presId="urn:microsoft.com/office/officeart/2005/8/layout/cycle4"/>
    <dgm:cxn modelId="{49F2CF04-2307-4D0F-9C87-9D8491C40897}" srcId="{1FE91894-06CB-45F2-882C-882D4D9C155F}" destId="{144C0406-9376-41D6-8EAA-A13FC20C7381}" srcOrd="1" destOrd="0" parTransId="{2D94998A-2498-4891-A840-3364B1D9EF2A}" sibTransId="{7FEA6C74-E488-45F8-89FF-9234FE732089}"/>
    <dgm:cxn modelId="{55C1F940-10D8-4022-B7E4-794EF429808E}" type="presOf" srcId="{D2371603-C792-41F1-A755-0C245339F206}" destId="{2C52405D-AE48-4037-A6DA-1DEA8543A961}" srcOrd="1" destOrd="1" presId="urn:microsoft.com/office/officeart/2005/8/layout/cycle4"/>
    <dgm:cxn modelId="{59F48AC3-F541-49DB-9A86-79CA19DD00B8}" srcId="{E7ECB87A-B1EC-433E-A678-EAA2D91489FC}" destId="{9B6FC0C8-3161-48D4-9B53-62F8E6DB7662}" srcOrd="1" destOrd="0" parTransId="{6EFB6E46-69AA-4E26-8FFF-75490AFE9F8D}" sibTransId="{1B8895B2-758A-4FDE-9DF6-93C481B37077}"/>
    <dgm:cxn modelId="{11123339-313A-4E16-9181-95EE815058E2}" type="presOf" srcId="{7D90F9BA-AC52-4944-BAF8-52A051FFFA1F}" destId="{2EFA1139-6DB7-4C2A-A016-14F8E66866C4}" srcOrd="1" destOrd="0" presId="urn:microsoft.com/office/officeart/2005/8/layout/cycle4"/>
    <dgm:cxn modelId="{0B4FBC53-AC2B-47AD-BA53-47E4B9C90637}" type="presOf" srcId="{5B3B187F-3C3C-4FA3-9417-6168CED372D6}" destId="{D5CA4E0B-8465-4CE3-BB5F-87EC4F2ED967}" srcOrd="0" destOrd="0" presId="urn:microsoft.com/office/officeart/2005/8/layout/cycle4"/>
    <dgm:cxn modelId="{C09DDF3A-8F25-47DA-9E0A-426995597691}" type="presOf" srcId="{19919C0E-30C9-49C4-BE56-3B592EA0CB6D}" destId="{7EEBD260-D701-48C2-A6BE-267BE539E1CC}" srcOrd="0" destOrd="1" presId="urn:microsoft.com/office/officeart/2005/8/layout/cycle4"/>
    <dgm:cxn modelId="{C49FF31A-435A-4883-AB91-69173F8A1596}" type="presOf" srcId="{E7ECB87A-B1EC-433E-A678-EAA2D91489FC}" destId="{1C12F0E3-EE25-4034-859A-060B699A0FA0}" srcOrd="0" destOrd="0" presId="urn:microsoft.com/office/officeart/2005/8/layout/cycle4"/>
    <dgm:cxn modelId="{E3A8867E-5C21-4002-A1F2-449D865B4CC9}" srcId="{FEDED444-65BE-4757-BD25-024116D5DB25}" destId="{DAC1961A-D012-4B7A-BA7C-8A8FF6569F2B}" srcOrd="0" destOrd="0" parTransId="{1D798836-A1CB-41C1-B157-B2916742F120}" sibTransId="{220EECA3-4DE1-41B5-AC68-1E2F1618E7E1}"/>
    <dgm:cxn modelId="{53FEF999-F0C0-4498-B776-AF6319881FB7}" type="presOf" srcId="{19919C0E-30C9-49C4-BE56-3B592EA0CB6D}" destId="{1C03AF92-91C4-4642-A5C6-59BD5B3C2EED}" srcOrd="1" destOrd="1" presId="urn:microsoft.com/office/officeart/2005/8/layout/cycle4"/>
    <dgm:cxn modelId="{838A0C1C-2D0F-424E-817B-DB6D1213070E}" srcId="{409232FF-2273-4A70-B2E4-E80A1D7A8D29}" destId="{D2371603-C792-41F1-A755-0C245339F206}" srcOrd="1" destOrd="0" parTransId="{1AC3F36D-82CF-4C95-A609-9535371275F7}" sibTransId="{8091DEB7-EC1C-4DB3-A4ED-896ED1AC4AE5}"/>
    <dgm:cxn modelId="{83630132-0BA5-4430-BBCC-69FB6B100B81}" type="presOf" srcId="{D2371603-C792-41F1-A755-0C245339F206}" destId="{5EFB63A8-6787-4823-A6DC-CCC96CA27E86}" srcOrd="0" destOrd="1" presId="urn:microsoft.com/office/officeart/2005/8/layout/cycle4"/>
    <dgm:cxn modelId="{68F27E03-A03E-4DB7-9B48-F733C3B97317}" type="presOf" srcId="{52AEF2C6-1946-40F1-BB27-B90C46D9E475}" destId="{F41209E9-AC36-4EBC-92AD-DD127936062A}" srcOrd="0" destOrd="3" presId="urn:microsoft.com/office/officeart/2005/8/layout/cycle4"/>
    <dgm:cxn modelId="{AD36C458-AFAD-4CEC-8F00-38315B620E84}" type="presOf" srcId="{9B6FC0C8-3161-48D4-9B53-62F8E6DB7662}" destId="{2EFA1139-6DB7-4C2A-A016-14F8E66866C4}" srcOrd="1" destOrd="1" presId="urn:microsoft.com/office/officeart/2005/8/layout/cycle4"/>
    <dgm:cxn modelId="{D0490C16-C2F8-47A0-860E-1FB50A387015}" srcId="{1FE91894-06CB-45F2-882C-882D4D9C155F}" destId="{52AEF2C6-1946-40F1-BB27-B90C46D9E475}" srcOrd="3" destOrd="0" parTransId="{54654577-1AEF-4467-8E36-44BB92D30D0F}" sibTransId="{52F994ED-D5DA-4EA1-9E0B-C52A8139ED06}"/>
    <dgm:cxn modelId="{8473E013-843B-474F-AC93-A51D27035E0C}" srcId="{FEDED444-65BE-4757-BD25-024116D5DB25}" destId="{19919C0E-30C9-49C4-BE56-3B592EA0CB6D}" srcOrd="1" destOrd="0" parTransId="{E2D8328F-EA00-4354-97B6-234CA9318A32}" sibTransId="{0BC323F3-CEAE-4E08-98B4-0977FAB7CC10}"/>
    <dgm:cxn modelId="{17A03D9B-7326-4EA0-8E6C-3D58614F78EC}" srcId="{5B3B187F-3C3C-4FA3-9417-6168CED372D6}" destId="{FEDED444-65BE-4757-BD25-024116D5DB25}" srcOrd="0" destOrd="0" parTransId="{3DDD1A2C-24D5-4B85-A4A2-CCDAA5B152A3}" sibTransId="{B858ED61-6C7C-4F4A-8286-33A44B158B7C}"/>
    <dgm:cxn modelId="{E1954DD2-D89D-4494-86A6-87FDFCB9DEBC}" srcId="{E7ECB87A-B1EC-433E-A678-EAA2D91489FC}" destId="{7D90F9BA-AC52-4944-BAF8-52A051FFFA1F}" srcOrd="0" destOrd="0" parTransId="{D311BC70-1B1B-42C3-931D-152966167412}" sibTransId="{323C7429-C770-4129-AD59-555C7F7F1142}"/>
    <dgm:cxn modelId="{2B46F0E7-ACA7-453B-94C2-B94B7F3946D4}" type="presOf" srcId="{409232FF-2273-4A70-B2E4-E80A1D7A8D29}" destId="{1B6C74CD-B365-46CB-A319-4EDAA420B516}" srcOrd="0" destOrd="0" presId="urn:microsoft.com/office/officeart/2005/8/layout/cycle4"/>
    <dgm:cxn modelId="{E1AD1804-59A3-4713-9A72-9C103FAD100C}" srcId="{5B3B187F-3C3C-4FA3-9417-6168CED372D6}" destId="{409232FF-2273-4A70-B2E4-E80A1D7A8D29}" srcOrd="3" destOrd="0" parTransId="{0EDD532C-69E1-4806-A68A-D96433DDDB1C}" sibTransId="{B5E8AF7A-7F0A-4FE1-9EDE-39ACC27F0947}"/>
    <dgm:cxn modelId="{53B0790F-9AF7-436E-8D75-66994ED3E8C8}" type="presOf" srcId="{1FE91894-06CB-45F2-882C-882D4D9C155F}" destId="{A7AC037D-3961-44A6-98E8-5563D2B1FADD}" srcOrd="0" destOrd="0" presId="urn:microsoft.com/office/officeart/2005/8/layout/cycle4"/>
    <dgm:cxn modelId="{8E28BB38-9D8C-4D06-9845-A3CE769869F4}" srcId="{5B3B187F-3C3C-4FA3-9417-6168CED372D6}" destId="{1FE91894-06CB-45F2-882C-882D4D9C155F}" srcOrd="1" destOrd="0" parTransId="{6A68E725-CCD3-40CD-8F7C-EA6EE793DC89}" sibTransId="{919554C6-9BC2-4305-ABD2-3F636AF81B8A}"/>
    <dgm:cxn modelId="{26239DDF-5D08-4E26-BA3D-5ECBAD600A4D}" srcId="{5B3B187F-3C3C-4FA3-9417-6168CED372D6}" destId="{E7ECB87A-B1EC-433E-A678-EAA2D91489FC}" srcOrd="2" destOrd="0" parTransId="{3C616B36-AA5D-490F-A007-E10609AB32EC}" sibTransId="{E81D19CA-B39C-4B6C-A6F3-90A96F7E94AA}"/>
    <dgm:cxn modelId="{4C4BBB5D-10D1-49ED-8F4E-4E175CBB5A75}" type="presOf" srcId="{DAC1961A-D012-4B7A-BA7C-8A8FF6569F2B}" destId="{1C03AF92-91C4-4642-A5C6-59BD5B3C2EED}" srcOrd="1" destOrd="0" presId="urn:microsoft.com/office/officeart/2005/8/layout/cycle4"/>
    <dgm:cxn modelId="{DB676E8A-B66B-4CC2-8455-3097AD8F1B84}" type="presOf" srcId="{FEDED444-65BE-4757-BD25-024116D5DB25}" destId="{E9A9556B-68AF-4C90-8496-538B611E18B4}" srcOrd="0" destOrd="0" presId="urn:microsoft.com/office/officeart/2005/8/layout/cycle4"/>
    <dgm:cxn modelId="{4FD5C590-6F4F-4445-BE48-1A0D9F8EC1B9}" type="presOf" srcId="{7D90F9BA-AC52-4944-BAF8-52A051FFFA1F}" destId="{C3C001A6-6738-4854-8B1F-99939675FB41}" srcOrd="0" destOrd="0" presId="urn:microsoft.com/office/officeart/2005/8/layout/cycle4"/>
    <dgm:cxn modelId="{B5A67E32-24DC-4442-8EFE-127AB28340C7}" srcId="{409232FF-2273-4A70-B2E4-E80A1D7A8D29}" destId="{4576252D-868C-4C29-851A-3D94943140FD}" srcOrd="0" destOrd="0" parTransId="{DD953E9F-AC1A-4453-AA43-1A8FC88469C3}" sibTransId="{E91EA758-B8A1-4D8E-BEF4-5432539D6DA2}"/>
    <dgm:cxn modelId="{0EF719CE-A14B-461B-9B61-707A57F40692}" srcId="{1FE91894-06CB-45F2-882C-882D4D9C155F}" destId="{2F9E19FA-1EF3-4010-A21D-CF319FDE3357}" srcOrd="0" destOrd="0" parTransId="{25B5EE35-2CBC-425B-83BA-809AD1670E03}" sibTransId="{D32B36B4-7DD7-41D5-82D6-029FF0FA44A9}"/>
    <dgm:cxn modelId="{7499B9BC-ED8C-4BEE-AF44-84DF14195551}" type="presOf" srcId="{2BE50634-76CA-40EE-B385-A0785B98943E}" destId="{F41209E9-AC36-4EBC-92AD-DD127936062A}" srcOrd="0" destOrd="2" presId="urn:microsoft.com/office/officeart/2005/8/layout/cycle4"/>
    <dgm:cxn modelId="{518962BA-F129-4561-974D-81B02B78A1FE}" type="presOf" srcId="{9B6FC0C8-3161-48D4-9B53-62F8E6DB7662}" destId="{C3C001A6-6738-4854-8B1F-99939675FB41}" srcOrd="0" destOrd="1" presId="urn:microsoft.com/office/officeart/2005/8/layout/cycle4"/>
    <dgm:cxn modelId="{5F37672D-33B6-4889-8B50-0EEA2813765D}" type="presOf" srcId="{2BE50634-76CA-40EE-B385-A0785B98943E}" destId="{B355EB61-8484-4745-ADB1-FC522C4EC176}" srcOrd="1" destOrd="2" presId="urn:microsoft.com/office/officeart/2005/8/layout/cycle4"/>
    <dgm:cxn modelId="{DA804B4B-240E-402C-A1E9-CA748DAD94BD}" type="presOf" srcId="{2F9E19FA-1EF3-4010-A21D-CF319FDE3357}" destId="{B355EB61-8484-4745-ADB1-FC522C4EC176}" srcOrd="1" destOrd="0" presId="urn:microsoft.com/office/officeart/2005/8/layout/cycle4"/>
    <dgm:cxn modelId="{ED080D52-3720-47B9-AB37-71130EB54901}" srcId="{1FE91894-06CB-45F2-882C-882D4D9C155F}" destId="{2BE50634-76CA-40EE-B385-A0785B98943E}" srcOrd="2" destOrd="0" parTransId="{410DFD02-AC64-410E-AB3E-8225CB7DA1D6}" sibTransId="{9CB66932-A46C-449E-9038-EEF204640354}"/>
    <dgm:cxn modelId="{5397AF3A-FAB8-4334-82F0-8D196A981F8F}" type="presOf" srcId="{52AEF2C6-1946-40F1-BB27-B90C46D9E475}" destId="{B355EB61-8484-4745-ADB1-FC522C4EC176}" srcOrd="1" destOrd="3" presId="urn:microsoft.com/office/officeart/2005/8/layout/cycle4"/>
    <dgm:cxn modelId="{7F6AC395-5A40-4200-AB35-3A783C693CF3}" type="presParOf" srcId="{D5CA4E0B-8465-4CE3-BB5F-87EC4F2ED967}" destId="{02715EB7-647E-4971-82CC-54B14D5FA7C8}" srcOrd="0" destOrd="0" presId="urn:microsoft.com/office/officeart/2005/8/layout/cycle4"/>
    <dgm:cxn modelId="{4D78CA65-40ED-469B-8471-CE96D0E356C8}" type="presParOf" srcId="{02715EB7-647E-4971-82CC-54B14D5FA7C8}" destId="{CC0D96D3-ADF4-4860-9338-2B31A0A9ABB7}" srcOrd="0" destOrd="0" presId="urn:microsoft.com/office/officeart/2005/8/layout/cycle4"/>
    <dgm:cxn modelId="{D753FAB2-6348-4E63-B1D5-4E715BD57D54}" type="presParOf" srcId="{CC0D96D3-ADF4-4860-9338-2B31A0A9ABB7}" destId="{7EEBD260-D701-48C2-A6BE-267BE539E1CC}" srcOrd="0" destOrd="0" presId="urn:microsoft.com/office/officeart/2005/8/layout/cycle4"/>
    <dgm:cxn modelId="{FEEACD0A-098E-49EE-B659-906BE0111D53}" type="presParOf" srcId="{CC0D96D3-ADF4-4860-9338-2B31A0A9ABB7}" destId="{1C03AF92-91C4-4642-A5C6-59BD5B3C2EED}" srcOrd="1" destOrd="0" presId="urn:microsoft.com/office/officeart/2005/8/layout/cycle4"/>
    <dgm:cxn modelId="{658ADBD2-7755-4824-9B99-116D5C0ECB4B}" type="presParOf" srcId="{02715EB7-647E-4971-82CC-54B14D5FA7C8}" destId="{4DEE9BEC-FAF5-4E8E-926A-1F2550904D34}" srcOrd="1" destOrd="0" presId="urn:microsoft.com/office/officeart/2005/8/layout/cycle4"/>
    <dgm:cxn modelId="{06B1798F-D9DE-4B21-B349-63D258647F24}" type="presParOf" srcId="{4DEE9BEC-FAF5-4E8E-926A-1F2550904D34}" destId="{F41209E9-AC36-4EBC-92AD-DD127936062A}" srcOrd="0" destOrd="0" presId="urn:microsoft.com/office/officeart/2005/8/layout/cycle4"/>
    <dgm:cxn modelId="{491B3C36-C475-4F96-BB22-008A89FCB697}" type="presParOf" srcId="{4DEE9BEC-FAF5-4E8E-926A-1F2550904D34}" destId="{B355EB61-8484-4745-ADB1-FC522C4EC176}" srcOrd="1" destOrd="0" presId="urn:microsoft.com/office/officeart/2005/8/layout/cycle4"/>
    <dgm:cxn modelId="{DF2DBCD3-051B-4055-9951-0E4F647A4DD1}" type="presParOf" srcId="{02715EB7-647E-4971-82CC-54B14D5FA7C8}" destId="{F791929F-84C4-47A8-A995-D55036EB5F11}" srcOrd="2" destOrd="0" presId="urn:microsoft.com/office/officeart/2005/8/layout/cycle4"/>
    <dgm:cxn modelId="{2BABA9CE-4874-44A5-92FF-70D4FB3C27F2}" type="presParOf" srcId="{F791929F-84C4-47A8-A995-D55036EB5F11}" destId="{C3C001A6-6738-4854-8B1F-99939675FB41}" srcOrd="0" destOrd="0" presId="urn:microsoft.com/office/officeart/2005/8/layout/cycle4"/>
    <dgm:cxn modelId="{2CBBAB1A-75C9-4FB4-B35E-0976FCE62C1F}" type="presParOf" srcId="{F791929F-84C4-47A8-A995-D55036EB5F11}" destId="{2EFA1139-6DB7-4C2A-A016-14F8E66866C4}" srcOrd="1" destOrd="0" presId="urn:microsoft.com/office/officeart/2005/8/layout/cycle4"/>
    <dgm:cxn modelId="{46230F11-8451-4FFC-A3CC-779C86891AD9}" type="presParOf" srcId="{02715EB7-647E-4971-82CC-54B14D5FA7C8}" destId="{9D37A647-2226-4532-95B9-6020F71C6BA6}" srcOrd="3" destOrd="0" presId="urn:microsoft.com/office/officeart/2005/8/layout/cycle4"/>
    <dgm:cxn modelId="{889DEA14-4777-49D0-9CFC-BCE9F0216216}" type="presParOf" srcId="{9D37A647-2226-4532-95B9-6020F71C6BA6}" destId="{5EFB63A8-6787-4823-A6DC-CCC96CA27E86}" srcOrd="0" destOrd="0" presId="urn:microsoft.com/office/officeart/2005/8/layout/cycle4"/>
    <dgm:cxn modelId="{8F618460-453C-4971-9E62-E2A48B73CE6C}" type="presParOf" srcId="{9D37A647-2226-4532-95B9-6020F71C6BA6}" destId="{2C52405D-AE48-4037-A6DA-1DEA8543A961}" srcOrd="1" destOrd="0" presId="urn:microsoft.com/office/officeart/2005/8/layout/cycle4"/>
    <dgm:cxn modelId="{C40F6432-F5E4-4498-BE6F-3B49A2F2D9D8}" type="presParOf" srcId="{02715EB7-647E-4971-82CC-54B14D5FA7C8}" destId="{C22E916E-F8EF-494E-95E0-8BFBA5F91A6E}" srcOrd="4" destOrd="0" presId="urn:microsoft.com/office/officeart/2005/8/layout/cycle4"/>
    <dgm:cxn modelId="{DF3EA644-2DFB-4EE2-B376-0A811DDEF836}" type="presParOf" srcId="{D5CA4E0B-8465-4CE3-BB5F-87EC4F2ED967}" destId="{DA4013CE-0BD2-4DE2-9DC6-B9A58D4AE6DB}" srcOrd="1" destOrd="0" presId="urn:microsoft.com/office/officeart/2005/8/layout/cycle4"/>
    <dgm:cxn modelId="{A4CD23D3-ADAF-446B-9D24-CD701B1D89F5}" type="presParOf" srcId="{DA4013CE-0BD2-4DE2-9DC6-B9A58D4AE6DB}" destId="{E9A9556B-68AF-4C90-8496-538B611E18B4}" srcOrd="0" destOrd="0" presId="urn:microsoft.com/office/officeart/2005/8/layout/cycle4"/>
    <dgm:cxn modelId="{9327C2FA-D8CA-4CF6-B48F-F53109519D23}" type="presParOf" srcId="{DA4013CE-0BD2-4DE2-9DC6-B9A58D4AE6DB}" destId="{A7AC037D-3961-44A6-98E8-5563D2B1FADD}" srcOrd="1" destOrd="0" presId="urn:microsoft.com/office/officeart/2005/8/layout/cycle4"/>
    <dgm:cxn modelId="{F8722B78-A304-4E6D-9BD9-F11E1856C60D}" type="presParOf" srcId="{DA4013CE-0BD2-4DE2-9DC6-B9A58D4AE6DB}" destId="{1C12F0E3-EE25-4034-859A-060B699A0FA0}" srcOrd="2" destOrd="0" presId="urn:microsoft.com/office/officeart/2005/8/layout/cycle4"/>
    <dgm:cxn modelId="{EB1F005B-42A9-4492-B3D6-CBC7F4FCAE59}" type="presParOf" srcId="{DA4013CE-0BD2-4DE2-9DC6-B9A58D4AE6DB}" destId="{1B6C74CD-B365-46CB-A319-4EDAA420B516}" srcOrd="3" destOrd="0" presId="urn:microsoft.com/office/officeart/2005/8/layout/cycle4"/>
    <dgm:cxn modelId="{64A34892-9FE1-4109-B3AA-6A10B6CC43BD}" type="presParOf" srcId="{DA4013CE-0BD2-4DE2-9DC6-B9A58D4AE6DB}" destId="{0D739D5E-6469-461B-B007-4396314AC20D}" srcOrd="4" destOrd="0" presId="urn:microsoft.com/office/officeart/2005/8/layout/cycle4"/>
    <dgm:cxn modelId="{E40834DF-5C9D-428E-8CE5-E47133B9244A}" type="presParOf" srcId="{D5CA4E0B-8465-4CE3-BB5F-87EC4F2ED967}" destId="{78F4A149-D1DC-41FD-B226-9BB4A9B1A809}" srcOrd="2" destOrd="0" presId="urn:microsoft.com/office/officeart/2005/8/layout/cycle4"/>
    <dgm:cxn modelId="{502336E3-ECCF-4179-B559-6CB23E67A1F0}" type="presParOf" srcId="{D5CA4E0B-8465-4CE3-BB5F-87EC4F2ED967}" destId="{F6E01CF3-B26A-4ECE-9802-61E5252208A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CC5484-DAC7-4816-B92A-12F3345BB884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8F7900-FCB4-4925-8F23-F92540DDB45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нормативно-правовых актов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4A5E8-025B-4546-826E-98D82CC17A80}" type="parTrans" cxnId="{35600F8A-3438-42C4-83DA-AEA4B1EDD9DC}">
      <dgm:prSet/>
      <dgm:spPr/>
      <dgm:t>
        <a:bodyPr/>
        <a:lstStyle/>
        <a:p>
          <a:endParaRPr lang="ru-RU"/>
        </a:p>
      </dgm:t>
    </dgm:pt>
    <dgm:pt modelId="{9D3E38E2-8C76-42EE-9C0A-2BDEACBE83D3}" type="sibTrans" cxnId="{35600F8A-3438-42C4-83DA-AEA4B1EDD9DC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6F1BA-C197-48CD-9D81-857896B4E6F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еженедельных инструктажей членов народной дружины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224A0-9D87-4B42-B5A3-3959B97758EA}" type="parTrans" cxnId="{88065F48-6C2B-49F9-AFAF-B7B59FD0D314}">
      <dgm:prSet/>
      <dgm:spPr/>
      <dgm:t>
        <a:bodyPr/>
        <a:lstStyle/>
        <a:p>
          <a:endParaRPr lang="ru-RU"/>
        </a:p>
      </dgm:t>
    </dgm:pt>
    <dgm:pt modelId="{4F1405F0-DB4C-48EC-B4E6-9E5D6D88E707}" type="sibTrans" cxnId="{88065F48-6C2B-49F9-AFAF-B7B59FD0D314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B7D02-9EB7-4A51-BC90-367EB9967EF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и поощрение особо отличившихся членов народной дружины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4D0B2-5022-46BA-8925-AA0B382F742B}" type="parTrans" cxnId="{6C310EB6-48BE-4594-A0EE-7D4110AF490B}">
      <dgm:prSet/>
      <dgm:spPr/>
      <dgm:t>
        <a:bodyPr/>
        <a:lstStyle/>
        <a:p>
          <a:endParaRPr lang="ru-RU"/>
        </a:p>
      </dgm:t>
    </dgm:pt>
    <dgm:pt modelId="{B511BD19-B5FE-4C75-938C-96FE8B4797C1}" type="sibTrans" cxnId="{6C310EB6-48BE-4594-A0EE-7D4110AF490B}">
      <dgm:prSet/>
      <dgm:spPr/>
      <dgm:t>
        <a:bodyPr/>
        <a:lstStyle/>
        <a:p>
          <a:endParaRPr lang="ru-RU"/>
        </a:p>
      </dgm:t>
    </dgm:pt>
    <dgm:pt modelId="{C6237C41-251B-4E1E-A603-FC838D19859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Освещение в муниципальных средствах массовой информации положительного результата работы народной дружины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E3419-CEBE-47B8-ACB7-F637F169D4AD}" type="parTrans" cxnId="{18A333C5-700F-4B01-8E2F-51E1DB882C7A}">
      <dgm:prSet/>
      <dgm:spPr/>
      <dgm:t>
        <a:bodyPr/>
        <a:lstStyle/>
        <a:p>
          <a:endParaRPr lang="ru-RU"/>
        </a:p>
      </dgm:t>
    </dgm:pt>
    <dgm:pt modelId="{E9CF06EA-1D48-4E30-BF31-4EE79A005B2B}" type="sibTrans" cxnId="{18A333C5-700F-4B01-8E2F-51E1DB882C7A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0BDCD-8940-458D-874F-62265ED583A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Внесение изменений в действующие нормативно-правовые акты 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4E810-A7B7-4C1E-9C2D-A3011912EC68}" type="parTrans" cxnId="{D6B5E592-BC50-4A89-A7C0-37483C2EDB90}">
      <dgm:prSet/>
      <dgm:spPr/>
      <dgm:t>
        <a:bodyPr/>
        <a:lstStyle/>
        <a:p>
          <a:endParaRPr lang="ru-RU"/>
        </a:p>
      </dgm:t>
    </dgm:pt>
    <dgm:pt modelId="{443587C5-5E04-4D82-B759-06E6789826EA}" type="sibTrans" cxnId="{D6B5E592-BC50-4A89-A7C0-37483C2EDB90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632DB-0BCD-4F8D-915C-F171C99F8FD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заседаний Координирующего штаба народной дружины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B8811-72D1-4087-B550-2527E455A28A}" type="parTrans" cxnId="{5FF25ADD-C4B3-4E4D-AE33-C47938BD8CF3}">
      <dgm:prSet/>
      <dgm:spPr/>
      <dgm:t>
        <a:bodyPr/>
        <a:lstStyle/>
        <a:p>
          <a:endParaRPr lang="ru-RU"/>
        </a:p>
      </dgm:t>
    </dgm:pt>
    <dgm:pt modelId="{49EB30C2-4BBD-4F58-B53C-C36B05E31798}" type="sibTrans" cxnId="{5FF25ADD-C4B3-4E4D-AE33-C47938BD8CF3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AD4A7-D76F-474E-B643-5C78D38744A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Приглашение командира и членов народной дружины на заседания межведомственных комиссии (рабочих групп) по вопросам обеспечения общественной безопасности 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85C94-72B1-4753-B364-C30FC68DF2E4}" type="parTrans" cxnId="{AEBEA405-CC77-44B0-92AD-39363BD7E8C8}">
      <dgm:prSet/>
      <dgm:spPr/>
      <dgm:t>
        <a:bodyPr/>
        <a:lstStyle/>
        <a:p>
          <a:endParaRPr lang="ru-RU"/>
        </a:p>
      </dgm:t>
    </dgm:pt>
    <dgm:pt modelId="{E9895FCF-0586-402A-8634-6096D921540A}" type="sibTrans" cxnId="{AEBEA405-CC77-44B0-92AD-39363BD7E8C8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29586-C8A1-413C-8F26-93DC020A008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направление писем на предприятия и организации города, с предложением о вступлении в ряды   народной дружины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AA2F8-37B6-4F94-B5C8-F54019C24343}" type="parTrans" cxnId="{4A5FC104-2825-445B-87AB-FFBA639BAE18}">
      <dgm:prSet/>
      <dgm:spPr/>
      <dgm:t>
        <a:bodyPr/>
        <a:lstStyle/>
        <a:p>
          <a:endParaRPr lang="ru-RU"/>
        </a:p>
      </dgm:t>
    </dgm:pt>
    <dgm:pt modelId="{A2AD4356-BA8B-4788-9B77-227D572A2C8F}" type="sibTrans" cxnId="{4A5FC104-2825-445B-87AB-FFBA639BAE18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5EB9C-3B15-4ED7-A21E-E20732D7F0F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Обучение членов народной дружины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D9992-E25E-4D09-AD01-D3C8CA027215}" type="parTrans" cxnId="{F1554D6A-BD5A-45AA-84AD-C4420523E7C3}">
      <dgm:prSet/>
      <dgm:spPr/>
      <dgm:t>
        <a:bodyPr/>
        <a:lstStyle/>
        <a:p>
          <a:endParaRPr lang="ru-RU"/>
        </a:p>
      </dgm:t>
    </dgm:pt>
    <dgm:pt modelId="{B468FB8A-1301-4D3F-AFFF-86E9904050E4}" type="sibTrans" cxnId="{F1554D6A-BD5A-45AA-84AD-C4420523E7C3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73D4A-8593-4043-BF86-1117BCA5593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 официальном сайте ГО Заречный отдельной вкладки «Народная дружина»</a:t>
          </a:r>
          <a:endParaRPr lang="ru-RU" sz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F2AFB-0ED4-4CFA-9FD8-31C22A110F32}" type="parTrans" cxnId="{7A89B7D8-2E53-4E13-A743-7E0A701A24E9}">
      <dgm:prSet/>
      <dgm:spPr/>
      <dgm:t>
        <a:bodyPr/>
        <a:lstStyle/>
        <a:p>
          <a:endParaRPr lang="ru-RU"/>
        </a:p>
      </dgm:t>
    </dgm:pt>
    <dgm:pt modelId="{322DDEB0-07EE-491F-8BC1-5BFE68328C61}" type="sibTrans" cxnId="{7A89B7D8-2E53-4E13-A743-7E0A701A24E9}">
      <dgm:prSet custT="1"/>
      <dgm:spPr/>
      <dgm:t>
        <a:bodyPr/>
        <a:lstStyle/>
        <a:p>
          <a:endParaRPr lang="ru-RU" sz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9FCEB-20AD-4522-870E-1E6024792847}" type="pres">
      <dgm:prSet presAssocID="{B6CC5484-DAC7-4816-B92A-12F3345BB8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8F347-96BD-40F3-B6ED-752B72ED75BC}" type="pres">
      <dgm:prSet presAssocID="{928F7900-FCB4-4925-8F23-F92540DDB45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4A0AA-782A-4592-929B-5BE7B8CD78FC}" type="pres">
      <dgm:prSet presAssocID="{9D3E38E2-8C76-42EE-9C0A-2BDEACBE83D3}" presName="sibTrans" presStyleLbl="sibTrans1D1" presStyleIdx="0" presStyleCnt="9"/>
      <dgm:spPr/>
      <dgm:t>
        <a:bodyPr/>
        <a:lstStyle/>
        <a:p>
          <a:endParaRPr lang="ru-RU"/>
        </a:p>
      </dgm:t>
    </dgm:pt>
    <dgm:pt modelId="{6CA77EF8-D75C-451C-A58E-4A3C0C1905F8}" type="pres">
      <dgm:prSet presAssocID="{9D3E38E2-8C76-42EE-9C0A-2BDEACBE83D3}" presName="connectorText" presStyleLbl="sibTrans1D1" presStyleIdx="0" presStyleCnt="9"/>
      <dgm:spPr/>
      <dgm:t>
        <a:bodyPr/>
        <a:lstStyle/>
        <a:p>
          <a:endParaRPr lang="ru-RU"/>
        </a:p>
      </dgm:t>
    </dgm:pt>
    <dgm:pt modelId="{3128F32A-B1B1-46CB-9025-BCCD832DEAE2}" type="pres">
      <dgm:prSet presAssocID="{C390BDCD-8940-458D-874F-62265ED583A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B85C1-BCE2-4322-A9B0-E8512B20FD3B}" type="pres">
      <dgm:prSet presAssocID="{443587C5-5E04-4D82-B759-06E6789826EA}" presName="sibTrans" presStyleLbl="sibTrans1D1" presStyleIdx="1" presStyleCnt="9"/>
      <dgm:spPr/>
      <dgm:t>
        <a:bodyPr/>
        <a:lstStyle/>
        <a:p>
          <a:endParaRPr lang="ru-RU"/>
        </a:p>
      </dgm:t>
    </dgm:pt>
    <dgm:pt modelId="{0CC24FC9-27E7-4F7F-AFC9-839B9FF6A3AF}" type="pres">
      <dgm:prSet presAssocID="{443587C5-5E04-4D82-B759-06E6789826EA}" presName="connectorText" presStyleLbl="sibTrans1D1" presStyleIdx="1" presStyleCnt="9"/>
      <dgm:spPr/>
      <dgm:t>
        <a:bodyPr/>
        <a:lstStyle/>
        <a:p>
          <a:endParaRPr lang="ru-RU"/>
        </a:p>
      </dgm:t>
    </dgm:pt>
    <dgm:pt modelId="{69CBC8EF-0455-4B95-BA3B-9584D7283C35}" type="pres">
      <dgm:prSet presAssocID="{562632DB-0BCD-4F8D-915C-F171C99F8FD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ADAAD-C0D5-46C4-8AB7-675E6BCCC48D}" type="pres">
      <dgm:prSet presAssocID="{49EB30C2-4BBD-4F58-B53C-C36B05E31798}" presName="sibTrans" presStyleLbl="sibTrans1D1" presStyleIdx="2" presStyleCnt="9"/>
      <dgm:spPr/>
      <dgm:t>
        <a:bodyPr/>
        <a:lstStyle/>
        <a:p>
          <a:endParaRPr lang="ru-RU"/>
        </a:p>
      </dgm:t>
    </dgm:pt>
    <dgm:pt modelId="{6508BA47-6015-4867-B34E-E44BA919E42F}" type="pres">
      <dgm:prSet presAssocID="{49EB30C2-4BBD-4F58-B53C-C36B05E31798}" presName="connectorText" presStyleLbl="sibTrans1D1" presStyleIdx="2" presStyleCnt="9"/>
      <dgm:spPr/>
      <dgm:t>
        <a:bodyPr/>
        <a:lstStyle/>
        <a:p>
          <a:endParaRPr lang="ru-RU"/>
        </a:p>
      </dgm:t>
    </dgm:pt>
    <dgm:pt modelId="{4583A195-4767-4F08-BBE1-40C4CFB3CF00}" type="pres">
      <dgm:prSet presAssocID="{536AD4A7-D76F-474E-B643-5C78D38744A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17F87-C03D-4C32-AC11-A3AD9333C2E6}" type="pres">
      <dgm:prSet presAssocID="{E9895FCF-0586-402A-8634-6096D921540A}" presName="sibTrans" presStyleLbl="sibTrans1D1" presStyleIdx="3" presStyleCnt="9"/>
      <dgm:spPr/>
      <dgm:t>
        <a:bodyPr/>
        <a:lstStyle/>
        <a:p>
          <a:endParaRPr lang="ru-RU"/>
        </a:p>
      </dgm:t>
    </dgm:pt>
    <dgm:pt modelId="{5645B261-F300-4680-8572-E1634B0D6BDF}" type="pres">
      <dgm:prSet presAssocID="{E9895FCF-0586-402A-8634-6096D921540A}" presName="connectorText" presStyleLbl="sibTrans1D1" presStyleIdx="3" presStyleCnt="9"/>
      <dgm:spPr/>
      <dgm:t>
        <a:bodyPr/>
        <a:lstStyle/>
        <a:p>
          <a:endParaRPr lang="ru-RU"/>
        </a:p>
      </dgm:t>
    </dgm:pt>
    <dgm:pt modelId="{1482118B-A0C4-4EAC-B32A-70C9EA24B3DC}" type="pres">
      <dgm:prSet presAssocID="{A9629586-C8A1-413C-8F26-93DC020A008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B8BA-1715-4CDC-BA67-DE219EC43BD0}" type="pres">
      <dgm:prSet presAssocID="{A2AD4356-BA8B-4788-9B77-227D572A2C8F}" presName="sibTrans" presStyleLbl="sibTrans1D1" presStyleIdx="4" presStyleCnt="9"/>
      <dgm:spPr/>
      <dgm:t>
        <a:bodyPr/>
        <a:lstStyle/>
        <a:p>
          <a:endParaRPr lang="ru-RU"/>
        </a:p>
      </dgm:t>
    </dgm:pt>
    <dgm:pt modelId="{306335B0-7683-4A6E-A0F3-6FDB64CE4D4F}" type="pres">
      <dgm:prSet presAssocID="{A2AD4356-BA8B-4788-9B77-227D572A2C8F}" presName="connectorText" presStyleLbl="sibTrans1D1" presStyleIdx="4" presStyleCnt="9"/>
      <dgm:spPr/>
      <dgm:t>
        <a:bodyPr/>
        <a:lstStyle/>
        <a:p>
          <a:endParaRPr lang="ru-RU"/>
        </a:p>
      </dgm:t>
    </dgm:pt>
    <dgm:pt modelId="{FC8D5A0D-89F5-41E9-AC39-A6511867782B}" type="pres">
      <dgm:prSet presAssocID="{6D45EB9C-3B15-4ED7-A21E-E20732D7F0F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E4F29-160F-4756-AED2-434AD39F6FB6}" type="pres">
      <dgm:prSet presAssocID="{B468FB8A-1301-4D3F-AFFF-86E9904050E4}" presName="sibTrans" presStyleLbl="sibTrans1D1" presStyleIdx="5" presStyleCnt="9"/>
      <dgm:spPr/>
      <dgm:t>
        <a:bodyPr/>
        <a:lstStyle/>
        <a:p>
          <a:endParaRPr lang="ru-RU"/>
        </a:p>
      </dgm:t>
    </dgm:pt>
    <dgm:pt modelId="{B7CEBFF1-A682-4F6A-B21D-F3CE1E70E694}" type="pres">
      <dgm:prSet presAssocID="{B468FB8A-1301-4D3F-AFFF-86E9904050E4}" presName="connectorText" presStyleLbl="sibTrans1D1" presStyleIdx="5" presStyleCnt="9"/>
      <dgm:spPr/>
      <dgm:t>
        <a:bodyPr/>
        <a:lstStyle/>
        <a:p>
          <a:endParaRPr lang="ru-RU"/>
        </a:p>
      </dgm:t>
    </dgm:pt>
    <dgm:pt modelId="{AC07AF69-29D6-400B-8072-9A74AACE3D94}" type="pres">
      <dgm:prSet presAssocID="{BF573D4A-8593-4043-BF86-1117BCA5593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8ADE7-CDCB-4DFA-8B86-CBBC36C48076}" type="pres">
      <dgm:prSet presAssocID="{322DDEB0-07EE-491F-8BC1-5BFE68328C61}" presName="sibTrans" presStyleLbl="sibTrans1D1" presStyleIdx="6" presStyleCnt="9"/>
      <dgm:spPr/>
      <dgm:t>
        <a:bodyPr/>
        <a:lstStyle/>
        <a:p>
          <a:endParaRPr lang="ru-RU"/>
        </a:p>
      </dgm:t>
    </dgm:pt>
    <dgm:pt modelId="{A9A45016-5B28-45EC-AE51-2DA1B399805C}" type="pres">
      <dgm:prSet presAssocID="{322DDEB0-07EE-491F-8BC1-5BFE68328C61}" presName="connectorText" presStyleLbl="sibTrans1D1" presStyleIdx="6" presStyleCnt="9"/>
      <dgm:spPr/>
      <dgm:t>
        <a:bodyPr/>
        <a:lstStyle/>
        <a:p>
          <a:endParaRPr lang="ru-RU"/>
        </a:p>
      </dgm:t>
    </dgm:pt>
    <dgm:pt modelId="{DC869F68-0C7E-4CC7-B941-384AD93C607A}" type="pres">
      <dgm:prSet presAssocID="{C6237C41-251B-4E1E-A603-FC838D19859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58793-B01C-4BF6-A911-9569333194BA}" type="pres">
      <dgm:prSet presAssocID="{E9CF06EA-1D48-4E30-BF31-4EE79A005B2B}" presName="sibTrans" presStyleLbl="sibTrans1D1" presStyleIdx="7" presStyleCnt="9"/>
      <dgm:spPr/>
      <dgm:t>
        <a:bodyPr/>
        <a:lstStyle/>
        <a:p>
          <a:endParaRPr lang="ru-RU"/>
        </a:p>
      </dgm:t>
    </dgm:pt>
    <dgm:pt modelId="{890BEB18-1AB3-4A1A-89A4-C6383D92A0CD}" type="pres">
      <dgm:prSet presAssocID="{E9CF06EA-1D48-4E30-BF31-4EE79A005B2B}" presName="connectorText" presStyleLbl="sibTrans1D1" presStyleIdx="7" presStyleCnt="9"/>
      <dgm:spPr/>
      <dgm:t>
        <a:bodyPr/>
        <a:lstStyle/>
        <a:p>
          <a:endParaRPr lang="ru-RU"/>
        </a:p>
      </dgm:t>
    </dgm:pt>
    <dgm:pt modelId="{E5D7A0E2-39D4-4F3B-84CB-3D95D7424B58}" type="pres">
      <dgm:prSet presAssocID="{6556F1BA-C197-48CD-9D81-857896B4E6F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6B17E-3984-411D-BE31-CC46D83EE6B7}" type="pres">
      <dgm:prSet presAssocID="{4F1405F0-DB4C-48EC-B4E6-9E5D6D88E707}" presName="sibTrans" presStyleLbl="sibTrans1D1" presStyleIdx="8" presStyleCnt="9"/>
      <dgm:spPr/>
      <dgm:t>
        <a:bodyPr/>
        <a:lstStyle/>
        <a:p>
          <a:endParaRPr lang="ru-RU"/>
        </a:p>
      </dgm:t>
    </dgm:pt>
    <dgm:pt modelId="{8B62A0AA-3D83-4F80-9A97-6B762FCBC410}" type="pres">
      <dgm:prSet presAssocID="{4F1405F0-DB4C-48EC-B4E6-9E5D6D88E707}" presName="connectorText" presStyleLbl="sibTrans1D1" presStyleIdx="8" presStyleCnt="9"/>
      <dgm:spPr/>
      <dgm:t>
        <a:bodyPr/>
        <a:lstStyle/>
        <a:p>
          <a:endParaRPr lang="ru-RU"/>
        </a:p>
      </dgm:t>
    </dgm:pt>
    <dgm:pt modelId="{403277CF-EC57-4D34-8888-7CEF8826A624}" type="pres">
      <dgm:prSet presAssocID="{585B7D02-9EB7-4A51-BC90-367EB9967EF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1654F-D4CC-4EA3-A2A6-6EC5C666320E}" type="presOf" srcId="{9D3E38E2-8C76-42EE-9C0A-2BDEACBE83D3}" destId="{6CA77EF8-D75C-451C-A58E-4A3C0C1905F8}" srcOrd="1" destOrd="0" presId="urn:microsoft.com/office/officeart/2005/8/layout/bProcess3"/>
    <dgm:cxn modelId="{57D16291-4FC0-42A4-A1EC-B13B3DA569D3}" type="presOf" srcId="{E9CF06EA-1D48-4E30-BF31-4EE79A005B2B}" destId="{B6758793-B01C-4BF6-A911-9569333194BA}" srcOrd="0" destOrd="0" presId="urn:microsoft.com/office/officeart/2005/8/layout/bProcess3"/>
    <dgm:cxn modelId="{D75A583A-920C-48F9-8126-878F7DF1C236}" type="presOf" srcId="{A2AD4356-BA8B-4788-9B77-227D572A2C8F}" destId="{306335B0-7683-4A6E-A0F3-6FDB64CE4D4F}" srcOrd="1" destOrd="0" presId="urn:microsoft.com/office/officeart/2005/8/layout/bProcess3"/>
    <dgm:cxn modelId="{968AE776-6418-4C02-831E-C84690AE1297}" type="presOf" srcId="{6D45EB9C-3B15-4ED7-A21E-E20732D7F0F8}" destId="{FC8D5A0D-89F5-41E9-AC39-A6511867782B}" srcOrd="0" destOrd="0" presId="urn:microsoft.com/office/officeart/2005/8/layout/bProcess3"/>
    <dgm:cxn modelId="{88065F48-6C2B-49F9-AFAF-B7B59FD0D314}" srcId="{B6CC5484-DAC7-4816-B92A-12F3345BB884}" destId="{6556F1BA-C197-48CD-9D81-857896B4E6F5}" srcOrd="8" destOrd="0" parTransId="{18D224A0-9D87-4B42-B5A3-3959B97758EA}" sibTransId="{4F1405F0-DB4C-48EC-B4E6-9E5D6D88E707}"/>
    <dgm:cxn modelId="{EFC846D5-D89E-4F19-9001-4F2CA46CC863}" type="presOf" srcId="{B468FB8A-1301-4D3F-AFFF-86E9904050E4}" destId="{B7CEBFF1-A682-4F6A-B21D-F3CE1E70E694}" srcOrd="1" destOrd="0" presId="urn:microsoft.com/office/officeart/2005/8/layout/bProcess3"/>
    <dgm:cxn modelId="{D6B5E592-BC50-4A89-A7C0-37483C2EDB90}" srcId="{B6CC5484-DAC7-4816-B92A-12F3345BB884}" destId="{C390BDCD-8940-458D-874F-62265ED583A5}" srcOrd="1" destOrd="0" parTransId="{DE74E810-A7B7-4C1E-9C2D-A3011912EC68}" sibTransId="{443587C5-5E04-4D82-B759-06E6789826EA}"/>
    <dgm:cxn modelId="{E7D01705-860E-474F-A71E-0941F703B491}" type="presOf" srcId="{4F1405F0-DB4C-48EC-B4E6-9E5D6D88E707}" destId="{D116B17E-3984-411D-BE31-CC46D83EE6B7}" srcOrd="0" destOrd="0" presId="urn:microsoft.com/office/officeart/2005/8/layout/bProcess3"/>
    <dgm:cxn modelId="{7A89B7D8-2E53-4E13-A743-7E0A701A24E9}" srcId="{B6CC5484-DAC7-4816-B92A-12F3345BB884}" destId="{BF573D4A-8593-4043-BF86-1117BCA5593C}" srcOrd="6" destOrd="0" parTransId="{635F2AFB-0ED4-4CFA-9FD8-31C22A110F32}" sibTransId="{322DDEB0-07EE-491F-8BC1-5BFE68328C61}"/>
    <dgm:cxn modelId="{6D3DE760-4A69-4B61-A019-5A0C02351D18}" type="presOf" srcId="{E9CF06EA-1D48-4E30-BF31-4EE79A005B2B}" destId="{890BEB18-1AB3-4A1A-89A4-C6383D92A0CD}" srcOrd="1" destOrd="0" presId="urn:microsoft.com/office/officeart/2005/8/layout/bProcess3"/>
    <dgm:cxn modelId="{1EFDA136-C3DB-469B-9A37-60BF4950E024}" type="presOf" srcId="{C6237C41-251B-4E1E-A603-FC838D19859A}" destId="{DC869F68-0C7E-4CC7-B941-384AD93C607A}" srcOrd="0" destOrd="0" presId="urn:microsoft.com/office/officeart/2005/8/layout/bProcess3"/>
    <dgm:cxn modelId="{3D67C5EE-C80E-434A-86C2-DD57B21380FD}" type="presOf" srcId="{BF573D4A-8593-4043-BF86-1117BCA5593C}" destId="{AC07AF69-29D6-400B-8072-9A74AACE3D94}" srcOrd="0" destOrd="0" presId="urn:microsoft.com/office/officeart/2005/8/layout/bProcess3"/>
    <dgm:cxn modelId="{ED2C2F46-4E81-4245-BC2C-F36733D56CEA}" type="presOf" srcId="{49EB30C2-4BBD-4F58-B53C-C36B05E31798}" destId="{832ADAAD-C0D5-46C4-8AB7-675E6BCCC48D}" srcOrd="0" destOrd="0" presId="urn:microsoft.com/office/officeart/2005/8/layout/bProcess3"/>
    <dgm:cxn modelId="{EDC5F90E-B691-489B-84B2-681F0D4F2FC2}" type="presOf" srcId="{B468FB8A-1301-4D3F-AFFF-86E9904050E4}" destId="{78AE4F29-160F-4756-AED2-434AD39F6FB6}" srcOrd="0" destOrd="0" presId="urn:microsoft.com/office/officeart/2005/8/layout/bProcess3"/>
    <dgm:cxn modelId="{2D177463-9BD2-4114-AE51-1AC150E1A23D}" type="presOf" srcId="{4F1405F0-DB4C-48EC-B4E6-9E5D6D88E707}" destId="{8B62A0AA-3D83-4F80-9A97-6B762FCBC410}" srcOrd="1" destOrd="0" presId="urn:microsoft.com/office/officeart/2005/8/layout/bProcess3"/>
    <dgm:cxn modelId="{165F4E69-03BF-4610-A464-7BA47D93A61A}" type="presOf" srcId="{322DDEB0-07EE-491F-8BC1-5BFE68328C61}" destId="{7B88ADE7-CDCB-4DFA-8B86-CBBC36C48076}" srcOrd="0" destOrd="0" presId="urn:microsoft.com/office/officeart/2005/8/layout/bProcess3"/>
    <dgm:cxn modelId="{909169ED-8975-42D6-A485-C121918E1B5A}" type="presOf" srcId="{A9629586-C8A1-413C-8F26-93DC020A008B}" destId="{1482118B-A0C4-4EAC-B32A-70C9EA24B3DC}" srcOrd="0" destOrd="0" presId="urn:microsoft.com/office/officeart/2005/8/layout/bProcess3"/>
    <dgm:cxn modelId="{E00E0ED4-C8DC-4BF6-A59F-34CA1AA2B8E6}" type="presOf" srcId="{9D3E38E2-8C76-42EE-9C0A-2BDEACBE83D3}" destId="{7F94A0AA-782A-4592-929B-5BE7B8CD78FC}" srcOrd="0" destOrd="0" presId="urn:microsoft.com/office/officeart/2005/8/layout/bProcess3"/>
    <dgm:cxn modelId="{18A333C5-700F-4B01-8E2F-51E1DB882C7A}" srcId="{B6CC5484-DAC7-4816-B92A-12F3345BB884}" destId="{C6237C41-251B-4E1E-A603-FC838D19859A}" srcOrd="7" destOrd="0" parTransId="{277E3419-CEBE-47B8-ACB7-F637F169D4AD}" sibTransId="{E9CF06EA-1D48-4E30-BF31-4EE79A005B2B}"/>
    <dgm:cxn modelId="{2F0746E3-F1FE-499B-BD23-9D1C19D99157}" type="presOf" srcId="{49EB30C2-4BBD-4F58-B53C-C36B05E31798}" destId="{6508BA47-6015-4867-B34E-E44BA919E42F}" srcOrd="1" destOrd="0" presId="urn:microsoft.com/office/officeart/2005/8/layout/bProcess3"/>
    <dgm:cxn modelId="{C998C061-1FD2-4D27-8D17-8E81AD6FDE45}" type="presOf" srcId="{B6CC5484-DAC7-4816-B92A-12F3345BB884}" destId="{E4E9FCEB-20AD-4522-870E-1E6024792847}" srcOrd="0" destOrd="0" presId="urn:microsoft.com/office/officeart/2005/8/layout/bProcess3"/>
    <dgm:cxn modelId="{F351BED1-75CC-419D-BBB3-4E9E57D49CBE}" type="presOf" srcId="{443587C5-5E04-4D82-B759-06E6789826EA}" destId="{F44B85C1-BCE2-4322-A9B0-E8512B20FD3B}" srcOrd="0" destOrd="0" presId="urn:microsoft.com/office/officeart/2005/8/layout/bProcess3"/>
    <dgm:cxn modelId="{8535B0C4-4E30-4BA6-BCAD-A3FAE61CF55C}" type="presOf" srcId="{E9895FCF-0586-402A-8634-6096D921540A}" destId="{8EA17F87-C03D-4C32-AC11-A3AD9333C2E6}" srcOrd="0" destOrd="0" presId="urn:microsoft.com/office/officeart/2005/8/layout/bProcess3"/>
    <dgm:cxn modelId="{6C310EB6-48BE-4594-A0EE-7D4110AF490B}" srcId="{B6CC5484-DAC7-4816-B92A-12F3345BB884}" destId="{585B7D02-9EB7-4A51-BC90-367EB9967EFB}" srcOrd="9" destOrd="0" parTransId="{6804D0B2-5022-46BA-8925-AA0B382F742B}" sibTransId="{B511BD19-B5FE-4C75-938C-96FE8B4797C1}"/>
    <dgm:cxn modelId="{5FF25ADD-C4B3-4E4D-AE33-C47938BD8CF3}" srcId="{B6CC5484-DAC7-4816-B92A-12F3345BB884}" destId="{562632DB-0BCD-4F8D-915C-F171C99F8FDE}" srcOrd="2" destOrd="0" parTransId="{306B8811-72D1-4087-B550-2527E455A28A}" sibTransId="{49EB30C2-4BBD-4F58-B53C-C36B05E31798}"/>
    <dgm:cxn modelId="{4A5FC104-2825-445B-87AB-FFBA639BAE18}" srcId="{B6CC5484-DAC7-4816-B92A-12F3345BB884}" destId="{A9629586-C8A1-413C-8F26-93DC020A008B}" srcOrd="4" destOrd="0" parTransId="{D7DAA2F8-37B6-4F94-B5C8-F54019C24343}" sibTransId="{A2AD4356-BA8B-4788-9B77-227D572A2C8F}"/>
    <dgm:cxn modelId="{44E52F8F-7857-4866-8770-CE466612FA1E}" type="presOf" srcId="{562632DB-0BCD-4F8D-915C-F171C99F8FDE}" destId="{69CBC8EF-0455-4B95-BA3B-9584D7283C35}" srcOrd="0" destOrd="0" presId="urn:microsoft.com/office/officeart/2005/8/layout/bProcess3"/>
    <dgm:cxn modelId="{85F02B03-87B7-41B0-9188-508EA8450BC4}" type="presOf" srcId="{322DDEB0-07EE-491F-8BC1-5BFE68328C61}" destId="{A9A45016-5B28-45EC-AE51-2DA1B399805C}" srcOrd="1" destOrd="0" presId="urn:microsoft.com/office/officeart/2005/8/layout/bProcess3"/>
    <dgm:cxn modelId="{9821712A-EF0E-4620-A282-AD08EA1A1728}" type="presOf" srcId="{6556F1BA-C197-48CD-9D81-857896B4E6F5}" destId="{E5D7A0E2-39D4-4F3B-84CB-3D95D7424B58}" srcOrd="0" destOrd="0" presId="urn:microsoft.com/office/officeart/2005/8/layout/bProcess3"/>
    <dgm:cxn modelId="{F1554D6A-BD5A-45AA-84AD-C4420523E7C3}" srcId="{B6CC5484-DAC7-4816-B92A-12F3345BB884}" destId="{6D45EB9C-3B15-4ED7-A21E-E20732D7F0F8}" srcOrd="5" destOrd="0" parTransId="{57FD9992-E25E-4D09-AD01-D3C8CA027215}" sibTransId="{B468FB8A-1301-4D3F-AFFF-86E9904050E4}"/>
    <dgm:cxn modelId="{A31648CF-5EF3-4F4E-A682-9FFEC11C8CF1}" type="presOf" srcId="{585B7D02-9EB7-4A51-BC90-367EB9967EFB}" destId="{403277CF-EC57-4D34-8888-7CEF8826A624}" srcOrd="0" destOrd="0" presId="urn:microsoft.com/office/officeart/2005/8/layout/bProcess3"/>
    <dgm:cxn modelId="{72C8C840-FA50-4FC4-9151-6E79FA579878}" type="presOf" srcId="{928F7900-FCB4-4925-8F23-F92540DDB45A}" destId="{6698F347-96BD-40F3-B6ED-752B72ED75BC}" srcOrd="0" destOrd="0" presId="urn:microsoft.com/office/officeart/2005/8/layout/bProcess3"/>
    <dgm:cxn modelId="{D5AAF042-CA2F-403C-9CFD-F064EB07F30B}" type="presOf" srcId="{536AD4A7-D76F-474E-B643-5C78D38744A7}" destId="{4583A195-4767-4F08-BBE1-40C4CFB3CF00}" srcOrd="0" destOrd="0" presId="urn:microsoft.com/office/officeart/2005/8/layout/bProcess3"/>
    <dgm:cxn modelId="{35600F8A-3438-42C4-83DA-AEA4B1EDD9DC}" srcId="{B6CC5484-DAC7-4816-B92A-12F3345BB884}" destId="{928F7900-FCB4-4925-8F23-F92540DDB45A}" srcOrd="0" destOrd="0" parTransId="{3644A5E8-025B-4546-826E-98D82CC17A80}" sibTransId="{9D3E38E2-8C76-42EE-9C0A-2BDEACBE83D3}"/>
    <dgm:cxn modelId="{80024495-64EF-44C3-8D7E-9DEBC4CF358A}" type="presOf" srcId="{A2AD4356-BA8B-4788-9B77-227D572A2C8F}" destId="{D023B8BA-1715-4CDC-BA67-DE219EC43BD0}" srcOrd="0" destOrd="0" presId="urn:microsoft.com/office/officeart/2005/8/layout/bProcess3"/>
    <dgm:cxn modelId="{4AF89E33-C708-4A9C-906B-105C01CE3662}" type="presOf" srcId="{443587C5-5E04-4D82-B759-06E6789826EA}" destId="{0CC24FC9-27E7-4F7F-AFC9-839B9FF6A3AF}" srcOrd="1" destOrd="0" presId="urn:microsoft.com/office/officeart/2005/8/layout/bProcess3"/>
    <dgm:cxn modelId="{87C72754-5D38-454D-A856-4B834F33D361}" type="presOf" srcId="{C390BDCD-8940-458D-874F-62265ED583A5}" destId="{3128F32A-B1B1-46CB-9025-BCCD832DEAE2}" srcOrd="0" destOrd="0" presId="urn:microsoft.com/office/officeart/2005/8/layout/bProcess3"/>
    <dgm:cxn modelId="{B4DE449C-924F-4DCF-B692-BEA63C126828}" type="presOf" srcId="{E9895FCF-0586-402A-8634-6096D921540A}" destId="{5645B261-F300-4680-8572-E1634B0D6BDF}" srcOrd="1" destOrd="0" presId="urn:microsoft.com/office/officeart/2005/8/layout/bProcess3"/>
    <dgm:cxn modelId="{AEBEA405-CC77-44B0-92AD-39363BD7E8C8}" srcId="{B6CC5484-DAC7-4816-B92A-12F3345BB884}" destId="{536AD4A7-D76F-474E-B643-5C78D38744A7}" srcOrd="3" destOrd="0" parTransId="{E7B85C94-72B1-4753-B364-C30FC68DF2E4}" sibTransId="{E9895FCF-0586-402A-8634-6096D921540A}"/>
    <dgm:cxn modelId="{7CF77EED-D739-44EF-B6DF-80BB8F0BDB0D}" type="presParOf" srcId="{E4E9FCEB-20AD-4522-870E-1E6024792847}" destId="{6698F347-96BD-40F3-B6ED-752B72ED75BC}" srcOrd="0" destOrd="0" presId="urn:microsoft.com/office/officeart/2005/8/layout/bProcess3"/>
    <dgm:cxn modelId="{EE6B3FF5-336B-4797-AC6F-EE6213C4B37E}" type="presParOf" srcId="{E4E9FCEB-20AD-4522-870E-1E6024792847}" destId="{7F94A0AA-782A-4592-929B-5BE7B8CD78FC}" srcOrd="1" destOrd="0" presId="urn:microsoft.com/office/officeart/2005/8/layout/bProcess3"/>
    <dgm:cxn modelId="{EFA70E6B-53CE-4BE8-9B63-10F2F6766C0F}" type="presParOf" srcId="{7F94A0AA-782A-4592-929B-5BE7B8CD78FC}" destId="{6CA77EF8-D75C-451C-A58E-4A3C0C1905F8}" srcOrd="0" destOrd="0" presId="urn:microsoft.com/office/officeart/2005/8/layout/bProcess3"/>
    <dgm:cxn modelId="{09B1DB34-BC68-4B7A-A42C-92A254AC3A72}" type="presParOf" srcId="{E4E9FCEB-20AD-4522-870E-1E6024792847}" destId="{3128F32A-B1B1-46CB-9025-BCCD832DEAE2}" srcOrd="2" destOrd="0" presId="urn:microsoft.com/office/officeart/2005/8/layout/bProcess3"/>
    <dgm:cxn modelId="{A811A8CF-C8EB-4BF9-8D07-D745F4A45472}" type="presParOf" srcId="{E4E9FCEB-20AD-4522-870E-1E6024792847}" destId="{F44B85C1-BCE2-4322-A9B0-E8512B20FD3B}" srcOrd="3" destOrd="0" presId="urn:microsoft.com/office/officeart/2005/8/layout/bProcess3"/>
    <dgm:cxn modelId="{52D6C116-FE1B-44EC-B74E-D2B5260D424C}" type="presParOf" srcId="{F44B85C1-BCE2-4322-A9B0-E8512B20FD3B}" destId="{0CC24FC9-27E7-4F7F-AFC9-839B9FF6A3AF}" srcOrd="0" destOrd="0" presId="urn:microsoft.com/office/officeart/2005/8/layout/bProcess3"/>
    <dgm:cxn modelId="{636322B3-27AF-47EC-86B9-72FFEF6F0E98}" type="presParOf" srcId="{E4E9FCEB-20AD-4522-870E-1E6024792847}" destId="{69CBC8EF-0455-4B95-BA3B-9584D7283C35}" srcOrd="4" destOrd="0" presId="urn:microsoft.com/office/officeart/2005/8/layout/bProcess3"/>
    <dgm:cxn modelId="{59EEC33E-88F7-48B2-B4A0-D9531A998885}" type="presParOf" srcId="{E4E9FCEB-20AD-4522-870E-1E6024792847}" destId="{832ADAAD-C0D5-46C4-8AB7-675E6BCCC48D}" srcOrd="5" destOrd="0" presId="urn:microsoft.com/office/officeart/2005/8/layout/bProcess3"/>
    <dgm:cxn modelId="{82BECFEE-C68B-4515-8EF5-F99CA646966A}" type="presParOf" srcId="{832ADAAD-C0D5-46C4-8AB7-675E6BCCC48D}" destId="{6508BA47-6015-4867-B34E-E44BA919E42F}" srcOrd="0" destOrd="0" presId="urn:microsoft.com/office/officeart/2005/8/layout/bProcess3"/>
    <dgm:cxn modelId="{6469A19C-61FB-4774-BA58-6E5CEB24CDDE}" type="presParOf" srcId="{E4E9FCEB-20AD-4522-870E-1E6024792847}" destId="{4583A195-4767-4F08-BBE1-40C4CFB3CF00}" srcOrd="6" destOrd="0" presId="urn:microsoft.com/office/officeart/2005/8/layout/bProcess3"/>
    <dgm:cxn modelId="{28C9FA6E-B4AD-462E-A8C8-14BEDE986F6E}" type="presParOf" srcId="{E4E9FCEB-20AD-4522-870E-1E6024792847}" destId="{8EA17F87-C03D-4C32-AC11-A3AD9333C2E6}" srcOrd="7" destOrd="0" presId="urn:microsoft.com/office/officeart/2005/8/layout/bProcess3"/>
    <dgm:cxn modelId="{E3E45476-77A1-4D2B-9E02-B226AEE0D344}" type="presParOf" srcId="{8EA17F87-C03D-4C32-AC11-A3AD9333C2E6}" destId="{5645B261-F300-4680-8572-E1634B0D6BDF}" srcOrd="0" destOrd="0" presId="urn:microsoft.com/office/officeart/2005/8/layout/bProcess3"/>
    <dgm:cxn modelId="{D77D77B1-030B-4869-95A7-9DE262C29122}" type="presParOf" srcId="{E4E9FCEB-20AD-4522-870E-1E6024792847}" destId="{1482118B-A0C4-4EAC-B32A-70C9EA24B3DC}" srcOrd="8" destOrd="0" presId="urn:microsoft.com/office/officeart/2005/8/layout/bProcess3"/>
    <dgm:cxn modelId="{B127781C-3961-4984-878E-63DADCE8A8C9}" type="presParOf" srcId="{E4E9FCEB-20AD-4522-870E-1E6024792847}" destId="{D023B8BA-1715-4CDC-BA67-DE219EC43BD0}" srcOrd="9" destOrd="0" presId="urn:microsoft.com/office/officeart/2005/8/layout/bProcess3"/>
    <dgm:cxn modelId="{F32E7293-315F-4286-9C78-5BB3061D1ABF}" type="presParOf" srcId="{D023B8BA-1715-4CDC-BA67-DE219EC43BD0}" destId="{306335B0-7683-4A6E-A0F3-6FDB64CE4D4F}" srcOrd="0" destOrd="0" presId="urn:microsoft.com/office/officeart/2005/8/layout/bProcess3"/>
    <dgm:cxn modelId="{39BF3859-2865-4AB4-B2CF-274551D47A00}" type="presParOf" srcId="{E4E9FCEB-20AD-4522-870E-1E6024792847}" destId="{FC8D5A0D-89F5-41E9-AC39-A6511867782B}" srcOrd="10" destOrd="0" presId="urn:microsoft.com/office/officeart/2005/8/layout/bProcess3"/>
    <dgm:cxn modelId="{1734E24C-EAEE-48BE-8D96-B7429F77FFAE}" type="presParOf" srcId="{E4E9FCEB-20AD-4522-870E-1E6024792847}" destId="{78AE4F29-160F-4756-AED2-434AD39F6FB6}" srcOrd="11" destOrd="0" presId="urn:microsoft.com/office/officeart/2005/8/layout/bProcess3"/>
    <dgm:cxn modelId="{DEE4F408-942D-49CA-A067-C26F9D07C267}" type="presParOf" srcId="{78AE4F29-160F-4756-AED2-434AD39F6FB6}" destId="{B7CEBFF1-A682-4F6A-B21D-F3CE1E70E694}" srcOrd="0" destOrd="0" presId="urn:microsoft.com/office/officeart/2005/8/layout/bProcess3"/>
    <dgm:cxn modelId="{FFE111F9-77FA-4ABF-AAD4-CDF19A63C1EC}" type="presParOf" srcId="{E4E9FCEB-20AD-4522-870E-1E6024792847}" destId="{AC07AF69-29D6-400B-8072-9A74AACE3D94}" srcOrd="12" destOrd="0" presId="urn:microsoft.com/office/officeart/2005/8/layout/bProcess3"/>
    <dgm:cxn modelId="{3DFDB138-31EE-40A9-8AE6-B258341E6507}" type="presParOf" srcId="{E4E9FCEB-20AD-4522-870E-1E6024792847}" destId="{7B88ADE7-CDCB-4DFA-8B86-CBBC36C48076}" srcOrd="13" destOrd="0" presId="urn:microsoft.com/office/officeart/2005/8/layout/bProcess3"/>
    <dgm:cxn modelId="{EBE167EF-C3D7-4196-B018-90F69F753F44}" type="presParOf" srcId="{7B88ADE7-CDCB-4DFA-8B86-CBBC36C48076}" destId="{A9A45016-5B28-45EC-AE51-2DA1B399805C}" srcOrd="0" destOrd="0" presId="urn:microsoft.com/office/officeart/2005/8/layout/bProcess3"/>
    <dgm:cxn modelId="{D537EB4D-5DAA-452B-8515-997AD9186A55}" type="presParOf" srcId="{E4E9FCEB-20AD-4522-870E-1E6024792847}" destId="{DC869F68-0C7E-4CC7-B941-384AD93C607A}" srcOrd="14" destOrd="0" presId="urn:microsoft.com/office/officeart/2005/8/layout/bProcess3"/>
    <dgm:cxn modelId="{81331C20-40E1-416F-A1EB-9C174EB65895}" type="presParOf" srcId="{E4E9FCEB-20AD-4522-870E-1E6024792847}" destId="{B6758793-B01C-4BF6-A911-9569333194BA}" srcOrd="15" destOrd="0" presId="urn:microsoft.com/office/officeart/2005/8/layout/bProcess3"/>
    <dgm:cxn modelId="{0B3A1FFA-C9D7-426E-92EE-6988398AD5A7}" type="presParOf" srcId="{B6758793-B01C-4BF6-A911-9569333194BA}" destId="{890BEB18-1AB3-4A1A-89A4-C6383D92A0CD}" srcOrd="0" destOrd="0" presId="urn:microsoft.com/office/officeart/2005/8/layout/bProcess3"/>
    <dgm:cxn modelId="{683C2EC4-0B3D-4D56-8DB3-61E4554EEFE6}" type="presParOf" srcId="{E4E9FCEB-20AD-4522-870E-1E6024792847}" destId="{E5D7A0E2-39D4-4F3B-84CB-3D95D7424B58}" srcOrd="16" destOrd="0" presId="urn:microsoft.com/office/officeart/2005/8/layout/bProcess3"/>
    <dgm:cxn modelId="{8CEBA09B-E8AD-4A8B-8333-5598E9B7CFCC}" type="presParOf" srcId="{E4E9FCEB-20AD-4522-870E-1E6024792847}" destId="{D116B17E-3984-411D-BE31-CC46D83EE6B7}" srcOrd="17" destOrd="0" presId="urn:microsoft.com/office/officeart/2005/8/layout/bProcess3"/>
    <dgm:cxn modelId="{D991B7BA-CAC6-4BA0-8346-CA21C28CF9F4}" type="presParOf" srcId="{D116B17E-3984-411D-BE31-CC46D83EE6B7}" destId="{8B62A0AA-3D83-4F80-9A97-6B762FCBC410}" srcOrd="0" destOrd="0" presId="urn:microsoft.com/office/officeart/2005/8/layout/bProcess3"/>
    <dgm:cxn modelId="{A156F806-662E-486A-B34D-EB9FE2B864BB}" type="presParOf" srcId="{E4E9FCEB-20AD-4522-870E-1E6024792847}" destId="{403277CF-EC57-4D34-8888-7CEF8826A624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A5FC14-83B3-4F7F-AA4E-4801AAB6F9D1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51E65B-1B1A-4128-9270-AE38115F884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Муниципалитет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35954-8FBF-4F36-95F1-1188C422C1C4}" type="parTrans" cxnId="{B7A0584A-47F6-4707-AC88-4BCD31364A4A}">
      <dgm:prSet/>
      <dgm:spPr/>
      <dgm:t>
        <a:bodyPr/>
        <a:lstStyle/>
        <a:p>
          <a:endParaRPr lang="ru-RU"/>
        </a:p>
      </dgm:t>
    </dgm:pt>
    <dgm:pt modelId="{451F000A-BDC9-4C29-A72F-7D729FDC3F49}" type="sibTrans" cxnId="{B7A0584A-47F6-4707-AC88-4BCD31364A4A}">
      <dgm:prSet/>
      <dgm:spPr/>
      <dgm:t>
        <a:bodyPr/>
        <a:lstStyle/>
        <a:p>
          <a:endParaRPr lang="ru-RU"/>
        </a:p>
      </dgm:t>
    </dgm:pt>
    <dgm:pt modelId="{04CFA48D-1711-432C-9277-2866833EEB84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необходимых условий для снижения уровня преступности и уменьшение отрицательных последствий экономического, нравственного и психологического характера, создаваемых преступностью;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2F6A1-72EC-4B75-9F89-05B24AD8C822}" type="parTrans" cxnId="{60B77858-574E-4865-B4BA-FECDEBBF9C01}">
      <dgm:prSet/>
      <dgm:spPr/>
      <dgm:t>
        <a:bodyPr/>
        <a:lstStyle/>
        <a:p>
          <a:endParaRPr lang="ru-RU"/>
        </a:p>
      </dgm:t>
    </dgm:pt>
    <dgm:pt modelId="{9375DC7D-4A32-4E3F-87EC-58CD155D83DD}" type="sibTrans" cxnId="{60B77858-574E-4865-B4BA-FECDEBBF9C01}">
      <dgm:prSet/>
      <dgm:spPr/>
      <dgm:t>
        <a:bodyPr/>
        <a:lstStyle/>
        <a:p>
          <a:endParaRPr lang="ru-RU"/>
        </a:p>
      </dgm:t>
    </dgm:pt>
    <dgm:pt modelId="{E8C87846-F3C6-40BF-96E4-D9CEBFE4700E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общественной безопасности, борьба с преступностью и укрепление общественного порядка, защита частной, государственной, муниципальной и иных форм собственности;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78FC4-0E9D-4D8A-B19B-C0E17DE36665}" type="parTrans" cxnId="{A6900F7A-E185-4DF8-8C02-B0BEF94AE48F}">
      <dgm:prSet/>
      <dgm:spPr/>
      <dgm:t>
        <a:bodyPr/>
        <a:lstStyle/>
        <a:p>
          <a:endParaRPr lang="ru-RU"/>
        </a:p>
      </dgm:t>
    </dgm:pt>
    <dgm:pt modelId="{FEDB54C5-0601-45E6-BDE6-B5951B9B58DE}" type="sibTrans" cxnId="{A6900F7A-E185-4DF8-8C02-B0BEF94AE48F}">
      <dgm:prSet/>
      <dgm:spPr/>
      <dgm:t>
        <a:bodyPr/>
        <a:lstStyle/>
        <a:p>
          <a:endParaRPr lang="ru-RU"/>
        </a:p>
      </dgm:t>
    </dgm:pt>
    <dgm:pt modelId="{00B72B51-AED1-4A74-976A-2FD6B0EA73E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Жители города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26EA7-2782-463A-8010-621F45348AD1}" type="parTrans" cxnId="{A7CAD432-5C7E-47BB-A046-8400D461EDFE}">
      <dgm:prSet/>
      <dgm:spPr/>
      <dgm:t>
        <a:bodyPr/>
        <a:lstStyle/>
        <a:p>
          <a:endParaRPr lang="ru-RU"/>
        </a:p>
      </dgm:t>
    </dgm:pt>
    <dgm:pt modelId="{645ABDFA-E8B1-4688-8796-73AB70F1F9B6}" type="sibTrans" cxnId="{A7CAD432-5C7E-47BB-A046-8400D461EDFE}">
      <dgm:prSet/>
      <dgm:spPr/>
      <dgm:t>
        <a:bodyPr/>
        <a:lstStyle/>
        <a:p>
          <a:endParaRPr lang="ru-RU"/>
        </a:p>
      </dgm:t>
    </dgm:pt>
    <dgm:pt modelId="{B525B892-E7EC-499C-995E-0304B89F8348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правовой грамотности, обучение навыкам поведения в чрезвычайных ситуациях по спасению граждан;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425E1-9F3B-4009-A472-F143B2D6B6C2}" type="parTrans" cxnId="{5D585546-ABCA-45D8-B117-E92246434B97}">
      <dgm:prSet/>
      <dgm:spPr/>
      <dgm:t>
        <a:bodyPr/>
        <a:lstStyle/>
        <a:p>
          <a:endParaRPr lang="ru-RU"/>
        </a:p>
      </dgm:t>
    </dgm:pt>
    <dgm:pt modelId="{E62B9861-C82C-4802-89CB-BDFAF18DA90B}" type="sibTrans" cxnId="{5D585546-ABCA-45D8-B117-E92246434B97}">
      <dgm:prSet/>
      <dgm:spPr/>
      <dgm:t>
        <a:bodyPr/>
        <a:lstStyle/>
        <a:p>
          <a:endParaRPr lang="ru-RU"/>
        </a:p>
      </dgm:t>
    </dgm:pt>
    <dgm:pt modelId="{32092643-6F62-4525-9299-E41839170ADD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количества правонарушений на территории муниципального образования.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75071-428E-4881-849C-27AB87E30FDF}" type="parTrans" cxnId="{5A6C7FEE-6AE2-4E1A-B3C4-7EB8D4E9DECF}">
      <dgm:prSet/>
      <dgm:spPr/>
      <dgm:t>
        <a:bodyPr/>
        <a:lstStyle/>
        <a:p>
          <a:endParaRPr lang="ru-RU"/>
        </a:p>
      </dgm:t>
    </dgm:pt>
    <dgm:pt modelId="{20F134A1-7202-4384-8106-CDB2F0FD114B}" type="sibTrans" cxnId="{5A6C7FEE-6AE2-4E1A-B3C4-7EB8D4E9DECF}">
      <dgm:prSet/>
      <dgm:spPr/>
      <dgm:t>
        <a:bodyPr/>
        <a:lstStyle/>
        <a:p>
          <a:endParaRPr lang="ru-RU"/>
        </a:p>
      </dgm:t>
    </dgm:pt>
    <dgm:pt modelId="{B424E40C-5A91-4D1A-9B07-453B3CAB570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Территориальный отдел МВД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FE6C9-CB5A-4A56-B566-CCAAF4ED018F}" type="parTrans" cxnId="{1C9965AB-1C0A-482E-9C0D-B84F7522535F}">
      <dgm:prSet/>
      <dgm:spPr/>
      <dgm:t>
        <a:bodyPr/>
        <a:lstStyle/>
        <a:p>
          <a:endParaRPr lang="ru-RU"/>
        </a:p>
      </dgm:t>
    </dgm:pt>
    <dgm:pt modelId="{B2E7E8E4-FDFD-4ADB-9135-83C3BB082B73}" type="sibTrans" cxnId="{1C9965AB-1C0A-482E-9C0D-B84F7522535F}">
      <dgm:prSet/>
      <dgm:spPr/>
      <dgm:t>
        <a:bodyPr/>
        <a:lstStyle/>
        <a:p>
          <a:endParaRPr lang="ru-RU"/>
        </a:p>
      </dgm:t>
    </dgm:pt>
    <dgm:pt modelId="{D41B6F3A-564F-4F7B-983D-C7A08BCBBD79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усиление малочисленного личного состава территориального отдела МВД силами ДНД, при осуществлении мероприятий по охране общественного порядка;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A52AA-AD40-4189-A28D-5FE0431CDC30}" type="parTrans" cxnId="{43676D4D-7822-4AE3-B157-8113A9DC6863}">
      <dgm:prSet/>
      <dgm:spPr/>
      <dgm:t>
        <a:bodyPr/>
        <a:lstStyle/>
        <a:p>
          <a:endParaRPr lang="ru-RU"/>
        </a:p>
      </dgm:t>
    </dgm:pt>
    <dgm:pt modelId="{A5F2DE2D-CD68-4903-84C7-F94E012128E9}" type="sibTrans" cxnId="{43676D4D-7822-4AE3-B157-8113A9DC6863}">
      <dgm:prSet/>
      <dgm:spPr/>
      <dgm:t>
        <a:bodyPr/>
        <a:lstStyle/>
        <a:p>
          <a:endParaRPr lang="ru-RU"/>
        </a:p>
      </dgm:t>
    </dgm:pt>
    <dgm:pt modelId="{9E715F7B-B2BD-49DE-8410-8E7A8A1AC372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информированности населения о системе мер по укреплению правопорядка и общественной безопасности;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845C4-88A3-4976-B96B-24437595E737}" type="parTrans" cxnId="{48B548C2-1F14-458B-BC78-7BE2E178100B}">
      <dgm:prSet/>
      <dgm:spPr/>
      <dgm:t>
        <a:bodyPr/>
        <a:lstStyle/>
        <a:p>
          <a:endParaRPr lang="ru-RU"/>
        </a:p>
      </dgm:t>
    </dgm:pt>
    <dgm:pt modelId="{78D907AE-C3BB-44F9-B092-DCF9915796E8}" type="sibTrans" cxnId="{48B548C2-1F14-458B-BC78-7BE2E178100B}">
      <dgm:prSet/>
      <dgm:spPr/>
      <dgm:t>
        <a:bodyPr/>
        <a:lstStyle/>
        <a:p>
          <a:endParaRPr lang="ru-RU"/>
        </a:p>
      </dgm:t>
    </dgm:pt>
    <dgm:pt modelId="{E2268337-8DB6-464C-AD5B-25F3D4FFAA4A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местного самоуправления ГО Заречный за счет формирования активной позиции граждан;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EB340-5C0C-4D20-96D3-2F5E203C14FC}" type="parTrans" cxnId="{EBCEC4F5-8E5A-4F3A-B8A8-8356270EE26B}">
      <dgm:prSet/>
      <dgm:spPr/>
      <dgm:t>
        <a:bodyPr/>
        <a:lstStyle/>
        <a:p>
          <a:endParaRPr lang="ru-RU"/>
        </a:p>
      </dgm:t>
    </dgm:pt>
    <dgm:pt modelId="{61EFC11F-5FC2-42E2-B7E8-340DC1B287DF}" type="sibTrans" cxnId="{EBCEC4F5-8E5A-4F3A-B8A8-8356270EE26B}">
      <dgm:prSet/>
      <dgm:spPr/>
      <dgm:t>
        <a:bodyPr/>
        <a:lstStyle/>
        <a:p>
          <a:endParaRPr lang="ru-RU"/>
        </a:p>
      </dgm:t>
    </dgm:pt>
    <dgm:pt modelId="{38C729DF-2A74-44F4-B6FC-EDCB6B081DCE}">
      <dgm:prSet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действенной системы профилактики правонарушений;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A3F48-F88D-4841-B682-D1F710895418}" type="parTrans" cxnId="{6CD92333-5D8C-4A54-B23F-873F9AC691B4}">
      <dgm:prSet/>
      <dgm:spPr/>
      <dgm:t>
        <a:bodyPr/>
        <a:lstStyle/>
        <a:p>
          <a:endParaRPr lang="ru-RU"/>
        </a:p>
      </dgm:t>
    </dgm:pt>
    <dgm:pt modelId="{B0F439FC-02C5-47DF-8483-DEEBE0FE68AF}" type="sibTrans" cxnId="{6CD92333-5D8C-4A54-B23F-873F9AC691B4}">
      <dgm:prSet/>
      <dgm:spPr/>
      <dgm:t>
        <a:bodyPr/>
        <a:lstStyle/>
        <a:p>
          <a:endParaRPr lang="ru-RU"/>
        </a:p>
      </dgm:t>
    </dgm:pt>
    <dgm:pt modelId="{F340CDD3-3DD3-4DAB-8E60-1A09410A01B4}">
      <dgm:prSet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гражданской активности среди городского населения и создание условий для реализации потенциала социально активных горожан в решении вопросов (проблем) жизнедеятельности города.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A82B8-34F6-461A-BA37-BBFC1B96D4F0}" type="parTrans" cxnId="{BFC966A7-EE43-4A27-842E-4E0A214314C7}">
      <dgm:prSet/>
      <dgm:spPr/>
      <dgm:t>
        <a:bodyPr/>
        <a:lstStyle/>
        <a:p>
          <a:endParaRPr lang="ru-RU"/>
        </a:p>
      </dgm:t>
    </dgm:pt>
    <dgm:pt modelId="{87A9B263-BF3B-4FCA-BA27-E3B207063993}" type="sibTrans" cxnId="{BFC966A7-EE43-4A27-842E-4E0A214314C7}">
      <dgm:prSet/>
      <dgm:spPr/>
      <dgm:t>
        <a:bodyPr/>
        <a:lstStyle/>
        <a:p>
          <a:endParaRPr lang="ru-RU"/>
        </a:p>
      </dgm:t>
    </dgm:pt>
    <dgm:pt modelId="{ABEB3B6F-4220-462B-8FF3-710352CC806A}">
      <dgm:prSet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 молодежи и создание условий для передачи опыта деятельности в сфере охраны правопорядка от старшего поколения молодежи;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21AA5-7575-468E-BB37-610187FA69C6}" type="parTrans" cxnId="{F3DECEDA-4962-4A91-879B-5747641B3016}">
      <dgm:prSet/>
      <dgm:spPr/>
      <dgm:t>
        <a:bodyPr/>
        <a:lstStyle/>
        <a:p>
          <a:endParaRPr lang="ru-RU"/>
        </a:p>
      </dgm:t>
    </dgm:pt>
    <dgm:pt modelId="{08F097D6-7A1B-4ED7-BB8F-C733CB49B8A2}" type="sibTrans" cxnId="{F3DECEDA-4962-4A91-879B-5747641B3016}">
      <dgm:prSet/>
      <dgm:spPr/>
      <dgm:t>
        <a:bodyPr/>
        <a:lstStyle/>
        <a:p>
          <a:endParaRPr lang="ru-RU"/>
        </a:p>
      </dgm:t>
    </dgm:pt>
    <dgm:pt modelId="{87964D46-6520-4B4D-BB26-03DDFEF77E62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деятельности правоохранительных органов и службы в их рядах.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7ECF0-4150-4697-A6A8-1EA0AE3BE534}" type="parTrans" cxnId="{E72E6F48-6229-4AE3-9AA2-AE7C9D1BB079}">
      <dgm:prSet/>
      <dgm:spPr/>
      <dgm:t>
        <a:bodyPr/>
        <a:lstStyle/>
        <a:p>
          <a:endParaRPr lang="ru-RU"/>
        </a:p>
      </dgm:t>
    </dgm:pt>
    <dgm:pt modelId="{C5B1FA3B-8594-4F58-A147-A0F7A6BFCE47}" type="sibTrans" cxnId="{E72E6F48-6229-4AE3-9AA2-AE7C9D1BB079}">
      <dgm:prSet/>
      <dgm:spPr/>
      <dgm:t>
        <a:bodyPr/>
        <a:lstStyle/>
        <a:p>
          <a:endParaRPr lang="ru-RU"/>
        </a:p>
      </dgm:t>
    </dgm:pt>
    <dgm:pt modelId="{0968FE9D-A269-4A41-8FED-DD9AB1011322}" type="pres">
      <dgm:prSet presAssocID="{CBA5FC14-83B3-4F7F-AA4E-4801AAB6F9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8B9F9-5832-4CE7-8DC3-9D5E408CB9FA}" type="pres">
      <dgm:prSet presAssocID="{6951E65B-1B1A-4128-9270-AE38115F8844}" presName="composite" presStyleCnt="0"/>
      <dgm:spPr/>
    </dgm:pt>
    <dgm:pt modelId="{2AA2EF11-EDF1-4BA0-96E1-C87E62382827}" type="pres">
      <dgm:prSet presAssocID="{6951E65B-1B1A-4128-9270-AE38115F88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3E2CB-D208-4FE9-857F-F9B6C0447B6A}" type="pres">
      <dgm:prSet presAssocID="{6951E65B-1B1A-4128-9270-AE38115F88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131C-5870-4B73-9615-79035928B25B}" type="pres">
      <dgm:prSet presAssocID="{451F000A-BDC9-4C29-A72F-7D729FDC3F49}" presName="space" presStyleCnt="0"/>
      <dgm:spPr/>
    </dgm:pt>
    <dgm:pt modelId="{ACC2919B-4883-485C-9DD9-A89910663E44}" type="pres">
      <dgm:prSet presAssocID="{00B72B51-AED1-4A74-976A-2FD6B0EA73E2}" presName="composite" presStyleCnt="0"/>
      <dgm:spPr/>
    </dgm:pt>
    <dgm:pt modelId="{B687FD5F-230C-4B5E-A9D6-58948CB13D24}" type="pres">
      <dgm:prSet presAssocID="{00B72B51-AED1-4A74-976A-2FD6B0EA73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CAC71-0DA1-4211-8A52-BA26E23CC424}" type="pres">
      <dgm:prSet presAssocID="{00B72B51-AED1-4A74-976A-2FD6B0EA73E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CE73A-0382-4C17-8297-359871D93D81}" type="pres">
      <dgm:prSet presAssocID="{645ABDFA-E8B1-4688-8796-73AB70F1F9B6}" presName="space" presStyleCnt="0"/>
      <dgm:spPr/>
    </dgm:pt>
    <dgm:pt modelId="{5FAAB3F2-C179-4C35-B193-0BD47D64F9A3}" type="pres">
      <dgm:prSet presAssocID="{B424E40C-5A91-4D1A-9B07-453B3CAB5702}" presName="composite" presStyleCnt="0"/>
      <dgm:spPr/>
    </dgm:pt>
    <dgm:pt modelId="{2C4AD6E3-F25A-4B9E-9AD5-4B071212B220}" type="pres">
      <dgm:prSet presAssocID="{B424E40C-5A91-4D1A-9B07-453B3CAB570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61A2B-6AA4-46BC-AE1E-419A490ED30D}" type="pres">
      <dgm:prSet presAssocID="{B424E40C-5A91-4D1A-9B07-453B3CAB570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AD432-5C7E-47BB-A046-8400D461EDFE}" srcId="{CBA5FC14-83B3-4F7F-AA4E-4801AAB6F9D1}" destId="{00B72B51-AED1-4A74-976A-2FD6B0EA73E2}" srcOrd="1" destOrd="0" parTransId="{7ED26EA7-2782-463A-8010-621F45348AD1}" sibTransId="{645ABDFA-E8B1-4688-8796-73AB70F1F9B6}"/>
    <dgm:cxn modelId="{EBCEC4F5-8E5A-4F3A-B8A8-8356270EE26B}" srcId="{6951E65B-1B1A-4128-9270-AE38115F8844}" destId="{E2268337-8DB6-464C-AD5B-25F3D4FFAA4A}" srcOrd="2" destOrd="0" parTransId="{95BEB340-5C0C-4D20-96D3-2F5E203C14FC}" sibTransId="{61EFC11F-5FC2-42E2-B7E8-340DC1B287DF}"/>
    <dgm:cxn modelId="{BEDB3C22-0523-4E15-ADF5-AE454ACC1545}" type="presOf" srcId="{38C729DF-2A74-44F4-B6FC-EDCB6B081DCE}" destId="{4943E2CB-D208-4FE9-857F-F9B6C0447B6A}" srcOrd="0" destOrd="3" presId="urn:microsoft.com/office/officeart/2005/8/layout/hList1"/>
    <dgm:cxn modelId="{5FD50ABE-31CB-48D4-8AEC-A93DA690860E}" type="presOf" srcId="{6951E65B-1B1A-4128-9270-AE38115F8844}" destId="{2AA2EF11-EDF1-4BA0-96E1-C87E62382827}" srcOrd="0" destOrd="0" presId="urn:microsoft.com/office/officeart/2005/8/layout/hList1"/>
    <dgm:cxn modelId="{FECFD5D9-00E9-45E4-BB44-72752AF9126E}" type="presOf" srcId="{B424E40C-5A91-4D1A-9B07-453B3CAB5702}" destId="{2C4AD6E3-F25A-4B9E-9AD5-4B071212B220}" srcOrd="0" destOrd="0" presId="urn:microsoft.com/office/officeart/2005/8/layout/hList1"/>
    <dgm:cxn modelId="{4771E8A2-A497-413E-B525-7539C5B31FCD}" type="presOf" srcId="{E8C87846-F3C6-40BF-96E4-D9CEBFE4700E}" destId="{4943E2CB-D208-4FE9-857F-F9B6C0447B6A}" srcOrd="0" destOrd="1" presId="urn:microsoft.com/office/officeart/2005/8/layout/hList1"/>
    <dgm:cxn modelId="{1C9965AB-1C0A-482E-9C0D-B84F7522535F}" srcId="{CBA5FC14-83B3-4F7F-AA4E-4801AAB6F9D1}" destId="{B424E40C-5A91-4D1A-9B07-453B3CAB5702}" srcOrd="2" destOrd="0" parTransId="{C79FE6C9-CB5A-4A56-B566-CCAAF4ED018F}" sibTransId="{B2E7E8E4-FDFD-4ADB-9135-83C3BB082B73}"/>
    <dgm:cxn modelId="{BFC966A7-EE43-4A27-842E-4E0A214314C7}" srcId="{6951E65B-1B1A-4128-9270-AE38115F8844}" destId="{F340CDD3-3DD3-4DAB-8E60-1A09410A01B4}" srcOrd="4" destOrd="0" parTransId="{C09A82B8-34F6-461A-BA37-BBFC1B96D4F0}" sibTransId="{87A9B263-BF3B-4FCA-BA27-E3B207063993}"/>
    <dgm:cxn modelId="{37E2F3A6-E3BC-4AE1-9824-8CE90378EB1E}" type="presOf" srcId="{32092643-6F62-4525-9299-E41839170ADD}" destId="{6D6CAC71-0DA1-4211-8A52-BA26E23CC424}" srcOrd="0" destOrd="2" presId="urn:microsoft.com/office/officeart/2005/8/layout/hList1"/>
    <dgm:cxn modelId="{AF4B6092-4D42-4569-8957-B4D5624297A1}" type="presOf" srcId="{00B72B51-AED1-4A74-976A-2FD6B0EA73E2}" destId="{B687FD5F-230C-4B5E-A9D6-58948CB13D24}" srcOrd="0" destOrd="0" presId="urn:microsoft.com/office/officeart/2005/8/layout/hList1"/>
    <dgm:cxn modelId="{B7A0584A-47F6-4707-AC88-4BCD31364A4A}" srcId="{CBA5FC14-83B3-4F7F-AA4E-4801AAB6F9D1}" destId="{6951E65B-1B1A-4128-9270-AE38115F8844}" srcOrd="0" destOrd="0" parTransId="{F8C35954-8FBF-4F36-95F1-1188C422C1C4}" sibTransId="{451F000A-BDC9-4C29-A72F-7D729FDC3F49}"/>
    <dgm:cxn modelId="{180F60AD-C90F-433F-A98D-C397B1466AC1}" type="presOf" srcId="{ABEB3B6F-4220-462B-8FF3-710352CC806A}" destId="{6D6CAC71-0DA1-4211-8A52-BA26E23CC424}" srcOrd="0" destOrd="1" presId="urn:microsoft.com/office/officeart/2005/8/layout/hList1"/>
    <dgm:cxn modelId="{FC5F0272-234A-488C-AB0C-73A87E743BA7}" type="presOf" srcId="{87964D46-6520-4B4D-BB26-03DDFEF77E62}" destId="{90661A2B-6AA4-46BC-AE1E-419A490ED30D}" srcOrd="0" destOrd="2" presId="urn:microsoft.com/office/officeart/2005/8/layout/hList1"/>
    <dgm:cxn modelId="{9225489A-B7CB-48C1-B59B-9A025F55B263}" type="presOf" srcId="{E2268337-8DB6-464C-AD5B-25F3D4FFAA4A}" destId="{4943E2CB-D208-4FE9-857F-F9B6C0447B6A}" srcOrd="0" destOrd="2" presId="urn:microsoft.com/office/officeart/2005/8/layout/hList1"/>
    <dgm:cxn modelId="{9AF38EDE-BDF9-4380-801A-716EB717DFB4}" type="presOf" srcId="{F340CDD3-3DD3-4DAB-8E60-1A09410A01B4}" destId="{4943E2CB-D208-4FE9-857F-F9B6C0447B6A}" srcOrd="0" destOrd="4" presId="urn:microsoft.com/office/officeart/2005/8/layout/hList1"/>
    <dgm:cxn modelId="{5D585546-ABCA-45D8-B117-E92246434B97}" srcId="{00B72B51-AED1-4A74-976A-2FD6B0EA73E2}" destId="{B525B892-E7EC-499C-995E-0304B89F8348}" srcOrd="0" destOrd="0" parTransId="{8DC425E1-9F3B-4009-A472-F143B2D6B6C2}" sibTransId="{E62B9861-C82C-4802-89CB-BDFAF18DA90B}"/>
    <dgm:cxn modelId="{A671A114-BD98-4BF3-A074-57372ACF8E6F}" type="presOf" srcId="{B525B892-E7EC-499C-995E-0304B89F8348}" destId="{6D6CAC71-0DA1-4211-8A52-BA26E23CC424}" srcOrd="0" destOrd="0" presId="urn:microsoft.com/office/officeart/2005/8/layout/hList1"/>
    <dgm:cxn modelId="{48B548C2-1F14-458B-BC78-7BE2E178100B}" srcId="{B424E40C-5A91-4D1A-9B07-453B3CAB5702}" destId="{9E715F7B-B2BD-49DE-8410-8E7A8A1AC372}" srcOrd="1" destOrd="0" parTransId="{A46845C4-88A3-4976-B96B-24437595E737}" sibTransId="{78D907AE-C3BB-44F9-B092-DCF9915796E8}"/>
    <dgm:cxn modelId="{60B77858-574E-4865-B4BA-FECDEBBF9C01}" srcId="{6951E65B-1B1A-4128-9270-AE38115F8844}" destId="{04CFA48D-1711-432C-9277-2866833EEB84}" srcOrd="0" destOrd="0" parTransId="{01B2F6A1-72EC-4B75-9F89-05B24AD8C822}" sibTransId="{9375DC7D-4A32-4E3F-87EC-58CD155D83DD}"/>
    <dgm:cxn modelId="{A6900F7A-E185-4DF8-8C02-B0BEF94AE48F}" srcId="{6951E65B-1B1A-4128-9270-AE38115F8844}" destId="{E8C87846-F3C6-40BF-96E4-D9CEBFE4700E}" srcOrd="1" destOrd="0" parTransId="{2CE78FC4-0E9D-4D8A-B19B-C0E17DE36665}" sibTransId="{FEDB54C5-0601-45E6-BDE6-B5951B9B58DE}"/>
    <dgm:cxn modelId="{6CD92333-5D8C-4A54-B23F-873F9AC691B4}" srcId="{6951E65B-1B1A-4128-9270-AE38115F8844}" destId="{38C729DF-2A74-44F4-B6FC-EDCB6B081DCE}" srcOrd="3" destOrd="0" parTransId="{1DFA3F48-F88D-4841-B682-D1F710895418}" sibTransId="{B0F439FC-02C5-47DF-8483-DEEBE0FE68AF}"/>
    <dgm:cxn modelId="{8E2A2327-F51A-4389-B801-DFA4583842C1}" type="presOf" srcId="{CBA5FC14-83B3-4F7F-AA4E-4801AAB6F9D1}" destId="{0968FE9D-A269-4A41-8FED-DD9AB1011322}" srcOrd="0" destOrd="0" presId="urn:microsoft.com/office/officeart/2005/8/layout/hList1"/>
    <dgm:cxn modelId="{E72E6F48-6229-4AE3-9AA2-AE7C9D1BB079}" srcId="{B424E40C-5A91-4D1A-9B07-453B3CAB5702}" destId="{87964D46-6520-4B4D-BB26-03DDFEF77E62}" srcOrd="2" destOrd="0" parTransId="{2137ECF0-4150-4697-A6A8-1EA0AE3BE534}" sibTransId="{C5B1FA3B-8594-4F58-A147-A0F7A6BFCE47}"/>
    <dgm:cxn modelId="{43676D4D-7822-4AE3-B157-8113A9DC6863}" srcId="{B424E40C-5A91-4D1A-9B07-453B3CAB5702}" destId="{D41B6F3A-564F-4F7B-983D-C7A08BCBBD79}" srcOrd="0" destOrd="0" parTransId="{A21A52AA-AD40-4189-A28D-5FE0431CDC30}" sibTransId="{A5F2DE2D-CD68-4903-84C7-F94E012128E9}"/>
    <dgm:cxn modelId="{34497F9E-56D4-4D1E-881D-AAEA28B5DC3C}" type="presOf" srcId="{9E715F7B-B2BD-49DE-8410-8E7A8A1AC372}" destId="{90661A2B-6AA4-46BC-AE1E-419A490ED30D}" srcOrd="0" destOrd="1" presId="urn:microsoft.com/office/officeart/2005/8/layout/hList1"/>
    <dgm:cxn modelId="{5A6C7FEE-6AE2-4E1A-B3C4-7EB8D4E9DECF}" srcId="{00B72B51-AED1-4A74-976A-2FD6B0EA73E2}" destId="{32092643-6F62-4525-9299-E41839170ADD}" srcOrd="2" destOrd="0" parTransId="{50475071-428E-4881-849C-27AB87E30FDF}" sibTransId="{20F134A1-7202-4384-8106-CDB2F0FD114B}"/>
    <dgm:cxn modelId="{F3DECEDA-4962-4A91-879B-5747641B3016}" srcId="{00B72B51-AED1-4A74-976A-2FD6B0EA73E2}" destId="{ABEB3B6F-4220-462B-8FF3-710352CC806A}" srcOrd="1" destOrd="0" parTransId="{AAA21AA5-7575-468E-BB37-610187FA69C6}" sibTransId="{08F097D6-7A1B-4ED7-BB8F-C733CB49B8A2}"/>
    <dgm:cxn modelId="{08C56B5A-E012-4B47-9B37-10C92D1A818A}" type="presOf" srcId="{04CFA48D-1711-432C-9277-2866833EEB84}" destId="{4943E2CB-D208-4FE9-857F-F9B6C0447B6A}" srcOrd="0" destOrd="0" presId="urn:microsoft.com/office/officeart/2005/8/layout/hList1"/>
    <dgm:cxn modelId="{9DA41CB6-0A1A-4067-A869-ECB5F1CF4B46}" type="presOf" srcId="{D41B6F3A-564F-4F7B-983D-C7A08BCBBD79}" destId="{90661A2B-6AA4-46BC-AE1E-419A490ED30D}" srcOrd="0" destOrd="0" presId="urn:microsoft.com/office/officeart/2005/8/layout/hList1"/>
    <dgm:cxn modelId="{08CFCCD0-3E90-4439-B093-BBCA1343BAA3}" type="presParOf" srcId="{0968FE9D-A269-4A41-8FED-DD9AB1011322}" destId="{74A8B9F9-5832-4CE7-8DC3-9D5E408CB9FA}" srcOrd="0" destOrd="0" presId="urn:microsoft.com/office/officeart/2005/8/layout/hList1"/>
    <dgm:cxn modelId="{55467239-4BEC-4CBD-9463-A9851B1F83F0}" type="presParOf" srcId="{74A8B9F9-5832-4CE7-8DC3-9D5E408CB9FA}" destId="{2AA2EF11-EDF1-4BA0-96E1-C87E62382827}" srcOrd="0" destOrd="0" presId="urn:microsoft.com/office/officeart/2005/8/layout/hList1"/>
    <dgm:cxn modelId="{6CA49EBB-7133-4D92-A4D0-CD6B118D5934}" type="presParOf" srcId="{74A8B9F9-5832-4CE7-8DC3-9D5E408CB9FA}" destId="{4943E2CB-D208-4FE9-857F-F9B6C0447B6A}" srcOrd="1" destOrd="0" presId="urn:microsoft.com/office/officeart/2005/8/layout/hList1"/>
    <dgm:cxn modelId="{ADFAFFC2-7E61-49F5-86D5-7B1E75358110}" type="presParOf" srcId="{0968FE9D-A269-4A41-8FED-DD9AB1011322}" destId="{26EB131C-5870-4B73-9615-79035928B25B}" srcOrd="1" destOrd="0" presId="urn:microsoft.com/office/officeart/2005/8/layout/hList1"/>
    <dgm:cxn modelId="{90B9E4AB-3DB1-4D7B-B8A8-F53BE81E3BDC}" type="presParOf" srcId="{0968FE9D-A269-4A41-8FED-DD9AB1011322}" destId="{ACC2919B-4883-485C-9DD9-A89910663E44}" srcOrd="2" destOrd="0" presId="urn:microsoft.com/office/officeart/2005/8/layout/hList1"/>
    <dgm:cxn modelId="{3A4338E7-BAFC-4D41-9E27-3A3353658F7B}" type="presParOf" srcId="{ACC2919B-4883-485C-9DD9-A89910663E44}" destId="{B687FD5F-230C-4B5E-A9D6-58948CB13D24}" srcOrd="0" destOrd="0" presId="urn:microsoft.com/office/officeart/2005/8/layout/hList1"/>
    <dgm:cxn modelId="{7D3F752D-B1CF-454C-9F61-D7B953F02792}" type="presParOf" srcId="{ACC2919B-4883-485C-9DD9-A89910663E44}" destId="{6D6CAC71-0DA1-4211-8A52-BA26E23CC424}" srcOrd="1" destOrd="0" presId="urn:microsoft.com/office/officeart/2005/8/layout/hList1"/>
    <dgm:cxn modelId="{8C498D97-5109-4CE6-A035-53278A2F7784}" type="presParOf" srcId="{0968FE9D-A269-4A41-8FED-DD9AB1011322}" destId="{8AECE73A-0382-4C17-8297-359871D93D81}" srcOrd="3" destOrd="0" presId="urn:microsoft.com/office/officeart/2005/8/layout/hList1"/>
    <dgm:cxn modelId="{A0C70562-F5B1-4803-BA47-F8353785A64D}" type="presParOf" srcId="{0968FE9D-A269-4A41-8FED-DD9AB1011322}" destId="{5FAAB3F2-C179-4C35-B193-0BD47D64F9A3}" srcOrd="4" destOrd="0" presId="urn:microsoft.com/office/officeart/2005/8/layout/hList1"/>
    <dgm:cxn modelId="{9088359C-EAA9-49C0-BB31-00403B24E24C}" type="presParOf" srcId="{5FAAB3F2-C179-4C35-B193-0BD47D64F9A3}" destId="{2C4AD6E3-F25A-4B9E-9AD5-4B071212B220}" srcOrd="0" destOrd="0" presId="urn:microsoft.com/office/officeart/2005/8/layout/hList1"/>
    <dgm:cxn modelId="{166B3BD4-4C4F-4F8A-B2A8-97EFFC88B7A5}" type="presParOf" srcId="{5FAAB3F2-C179-4C35-B193-0BD47D64F9A3}" destId="{90661A2B-6AA4-46BC-AE1E-419A490ED3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F699D-BE4D-47C7-BE3F-57297E76ED6A}">
      <dsp:nvSpPr>
        <dsp:cNvPr id="0" name=""/>
        <dsp:cNvSpPr/>
      </dsp:nvSpPr>
      <dsp:spPr>
        <a:xfrm>
          <a:off x="0" y="0"/>
          <a:ext cx="1194816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DCE581-68E7-4EC9-BAEC-9E7E6BD779B5}">
      <dsp:nvSpPr>
        <dsp:cNvPr id="0" name=""/>
        <dsp:cNvSpPr/>
      </dsp:nvSpPr>
      <dsp:spPr>
        <a:xfrm>
          <a:off x="0" y="0"/>
          <a:ext cx="2389632" cy="5164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проекта</a:t>
          </a: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389632" cy="5164281"/>
      </dsp:txXfrm>
    </dsp:sp>
    <dsp:sp modelId="{70809D2E-F266-4337-BFF4-067B4FEF757B}">
      <dsp:nvSpPr>
        <dsp:cNvPr id="0" name=""/>
        <dsp:cNvSpPr/>
      </dsp:nvSpPr>
      <dsp:spPr>
        <a:xfrm>
          <a:off x="2568855" y="40661"/>
          <a:ext cx="9379307" cy="8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законов органов государственной власти и органов местного самоуправления в сфере общественного порядка, охраны прав и свобод населения;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855" y="40661"/>
        <a:ext cx="9379307" cy="813223"/>
      </dsp:txXfrm>
    </dsp:sp>
    <dsp:sp modelId="{77C82DC9-39D8-45E9-A0CB-F9501F26993D}">
      <dsp:nvSpPr>
        <dsp:cNvPr id="0" name=""/>
        <dsp:cNvSpPr/>
      </dsp:nvSpPr>
      <dsp:spPr>
        <a:xfrm>
          <a:off x="2389632" y="853884"/>
          <a:ext cx="955853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F4A9731-44B6-42D1-836C-FE295B03BAA1}">
      <dsp:nvSpPr>
        <dsp:cNvPr id="0" name=""/>
        <dsp:cNvSpPr/>
      </dsp:nvSpPr>
      <dsp:spPr>
        <a:xfrm>
          <a:off x="2568855" y="894545"/>
          <a:ext cx="9379307" cy="8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правоохранительным органам и иным государственным органам, и организациям в их деятельности по охране общественного порядка, предупреждению и пресечению правонарушений, обеспечению общественной безопасности;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855" y="894545"/>
        <a:ext cx="9379307" cy="813223"/>
      </dsp:txXfrm>
    </dsp:sp>
    <dsp:sp modelId="{1BB139AA-B20F-4861-9B18-8BA2D61BC0C1}">
      <dsp:nvSpPr>
        <dsp:cNvPr id="0" name=""/>
        <dsp:cNvSpPr/>
      </dsp:nvSpPr>
      <dsp:spPr>
        <a:xfrm>
          <a:off x="2389632" y="1707768"/>
          <a:ext cx="955853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3561911-7C18-44A0-9A5D-E7946D481455}">
      <dsp:nvSpPr>
        <dsp:cNvPr id="0" name=""/>
        <dsp:cNvSpPr/>
      </dsp:nvSpPr>
      <dsp:spPr>
        <a:xfrm>
          <a:off x="2568855" y="1748429"/>
          <a:ext cx="9379307" cy="8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уровня преступности, укрепление законности и правопорядка на территории городского округа Заречный.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855" y="1748429"/>
        <a:ext cx="9379307" cy="813223"/>
      </dsp:txXfrm>
    </dsp:sp>
    <dsp:sp modelId="{DB63205B-9554-46B8-8907-34A2874FE309}">
      <dsp:nvSpPr>
        <dsp:cNvPr id="0" name=""/>
        <dsp:cNvSpPr/>
      </dsp:nvSpPr>
      <dsp:spPr>
        <a:xfrm>
          <a:off x="2389632" y="2561652"/>
          <a:ext cx="955853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A211E77-18B9-46D0-9AF3-394ED156CCEB}">
      <dsp:nvSpPr>
        <dsp:cNvPr id="0" name=""/>
        <dsp:cNvSpPr/>
      </dsp:nvSpPr>
      <dsp:spPr>
        <a:xfrm>
          <a:off x="2568855" y="2602313"/>
          <a:ext cx="9379307" cy="8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правонарушений среди несовершеннолетних и молодежи.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855" y="2602313"/>
        <a:ext cx="9379307" cy="813223"/>
      </dsp:txXfrm>
    </dsp:sp>
    <dsp:sp modelId="{A955CAB6-9894-4883-938A-ADFB7CEFFB1C}">
      <dsp:nvSpPr>
        <dsp:cNvPr id="0" name=""/>
        <dsp:cNvSpPr/>
      </dsp:nvSpPr>
      <dsp:spPr>
        <a:xfrm>
          <a:off x="2389632" y="3415537"/>
          <a:ext cx="955853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716DFB3-9983-4AED-8C52-50E820BFA9F2}">
      <dsp:nvSpPr>
        <dsp:cNvPr id="0" name=""/>
        <dsp:cNvSpPr/>
      </dsp:nvSpPr>
      <dsp:spPr>
        <a:xfrm>
          <a:off x="2568855" y="3456198"/>
          <a:ext cx="9379307" cy="8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правонарушений на улицах, в местах массового пребывания и отдыха граждан, иных общественных местах.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855" y="3456198"/>
        <a:ext cx="9379307" cy="813223"/>
      </dsp:txXfrm>
    </dsp:sp>
    <dsp:sp modelId="{51BB1443-BFA4-4EC7-AF8E-1F2813F7C935}">
      <dsp:nvSpPr>
        <dsp:cNvPr id="0" name=""/>
        <dsp:cNvSpPr/>
      </dsp:nvSpPr>
      <dsp:spPr>
        <a:xfrm>
          <a:off x="2389632" y="4269421"/>
          <a:ext cx="955853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24392B1-74C9-46A0-9B20-F28520E2C1ED}">
      <dsp:nvSpPr>
        <dsp:cNvPr id="0" name=""/>
        <dsp:cNvSpPr/>
      </dsp:nvSpPr>
      <dsp:spPr>
        <a:xfrm>
          <a:off x="2568855" y="4310082"/>
          <a:ext cx="9379307" cy="81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гражданской активности населения городского округа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855" y="4310082"/>
        <a:ext cx="9379307" cy="813223"/>
      </dsp:txXfrm>
    </dsp:sp>
    <dsp:sp modelId="{5BC83CBF-D50C-4659-A8C9-1EEB0FE4B3D2}">
      <dsp:nvSpPr>
        <dsp:cNvPr id="0" name=""/>
        <dsp:cNvSpPr/>
      </dsp:nvSpPr>
      <dsp:spPr>
        <a:xfrm>
          <a:off x="2389632" y="5123305"/>
          <a:ext cx="955853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B176-F03E-4D11-9F47-40895D377DCD}">
      <dsp:nvSpPr>
        <dsp:cNvPr id="0" name=""/>
        <dsp:cNvSpPr/>
      </dsp:nvSpPr>
      <dsp:spPr>
        <a:xfrm rot="16200000">
          <a:off x="-1824944" y="3137011"/>
          <a:ext cx="4604943" cy="8846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024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МВД России «Заречный»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24944" y="3137011"/>
        <a:ext cx="4604943" cy="884681"/>
      </dsp:txXfrm>
    </dsp:sp>
    <dsp:sp modelId="{7A19604E-9674-4407-A464-BF967E48753A}">
      <dsp:nvSpPr>
        <dsp:cNvPr id="0" name=""/>
        <dsp:cNvSpPr/>
      </dsp:nvSpPr>
      <dsp:spPr>
        <a:xfrm>
          <a:off x="919868" y="1276880"/>
          <a:ext cx="4406654" cy="46049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780240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организация обучения членов народной дружины по направлению их основной деятельности;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оказание методической и практической помощи народной дружине в организации охраны общественного порядка;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контроля за деятельностью ДНД при осуществлении мероприятий по охране общественного порядка;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составление и согласование графиков совместного несения службы представителей ДНД и нарядами ОР ППСП, проведение инструктажей перед привлечением ДНД на службу.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9868" y="1276880"/>
        <a:ext cx="4406654" cy="4604943"/>
      </dsp:txXfrm>
    </dsp:sp>
    <dsp:sp modelId="{4495B405-4BF5-4A9B-BA8F-AEC8FDC8DBC1}">
      <dsp:nvSpPr>
        <dsp:cNvPr id="0" name=""/>
        <dsp:cNvSpPr/>
      </dsp:nvSpPr>
      <dsp:spPr>
        <a:xfrm>
          <a:off x="0" y="0"/>
          <a:ext cx="1697209" cy="19436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4BB91-2042-416F-891D-10FE4A8C0A88}">
      <dsp:nvSpPr>
        <dsp:cNvPr id="0" name=""/>
        <dsp:cNvSpPr/>
      </dsp:nvSpPr>
      <dsp:spPr>
        <a:xfrm rot="16200000">
          <a:off x="-1802478" y="3111283"/>
          <a:ext cx="4538146" cy="8644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378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округа Заречный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02478" y="3111283"/>
        <a:ext cx="4538146" cy="864428"/>
      </dsp:txXfrm>
    </dsp:sp>
    <dsp:sp modelId="{51D01016-CF3F-4486-8C84-6D04C8785070}">
      <dsp:nvSpPr>
        <dsp:cNvPr id="0" name=""/>
        <dsp:cNvSpPr/>
      </dsp:nvSpPr>
      <dsp:spPr>
        <a:xfrm>
          <a:off x="898808" y="1274424"/>
          <a:ext cx="4305768" cy="45381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76237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разработка, утверждение и совершенствование нормативно-правовых актов муниципального образования по вопросам участия граждан в охране общественного порядка, материальному стимулированию деятельности членов народной дружины, предоставление помещения народной дружине, технических и иных материальных средств для организации их деятельности;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работы Координирующего штаба ДНД;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взаимодействия с областными органами государственной власти по вопросам выделения комплектов удостоверений и нарукавных повязок ДНД, а также иным вопросам, связанным с обеспечением деятельности народной дружины на территории муниципалитета;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оказание методической и практической помощи народной дружине в организации охраны общественного порядка;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8808" y="1274424"/>
        <a:ext cx="4305768" cy="4538146"/>
      </dsp:txXfrm>
    </dsp:sp>
    <dsp:sp modelId="{C1CD5B97-CA51-4636-BA31-67D8EC43B7A0}">
      <dsp:nvSpPr>
        <dsp:cNvPr id="0" name=""/>
        <dsp:cNvSpPr/>
      </dsp:nvSpPr>
      <dsp:spPr>
        <a:xfrm>
          <a:off x="0" y="0"/>
          <a:ext cx="1640909" cy="19844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001A6-6738-4854-8B1F-99939675FB41}">
      <dsp:nvSpPr>
        <dsp:cNvPr id="0" name=""/>
        <dsp:cNvSpPr/>
      </dsp:nvSpPr>
      <dsp:spPr>
        <a:xfrm>
          <a:off x="7307004" y="3679245"/>
          <a:ext cx="3439452" cy="2319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по основным направлениям деятельности, оказание методической и практической помощи народной дружине в организации охраны общественного порядка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согласование графиков совместного несения службы представителей ДНД и нарядами ОР ППСП;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9801" y="4310186"/>
        <a:ext cx="2305694" cy="1638016"/>
      </dsp:txXfrm>
    </dsp:sp>
    <dsp:sp modelId="{5EFB63A8-6787-4823-A6DC-CCC96CA27E86}">
      <dsp:nvSpPr>
        <dsp:cNvPr id="0" name=""/>
        <dsp:cNvSpPr/>
      </dsp:nvSpPr>
      <dsp:spPr>
        <a:xfrm>
          <a:off x="974182" y="3460174"/>
          <a:ext cx="3025923" cy="2485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Ежеквартальное подведение итогов проделанной народной дружиной работы на заседаниях Координирующего штаба ДНД, награждение и поощрение особо отличившихся дружинников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деятельностью ДНД при осуществлении мероприятий по охране общественного порядка.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791" y="4136276"/>
        <a:ext cx="2008928" cy="1755261"/>
      </dsp:txXfrm>
    </dsp:sp>
    <dsp:sp modelId="{F41209E9-AC36-4EBC-92AD-DD127936062A}">
      <dsp:nvSpPr>
        <dsp:cNvPr id="0" name=""/>
        <dsp:cNvSpPr/>
      </dsp:nvSpPr>
      <dsp:spPr>
        <a:xfrm>
          <a:off x="7540306" y="-354102"/>
          <a:ext cx="3248595" cy="3144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определяющих полномочия органов местного самоуправления в сфере оказания поддержки гражданам и их объединениям, участвующим в охране общественного порядка;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устанавливающих границы территории для деятельности объединений, участвующих в охране общественного порядка;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определяющих порядок реализации полномочий органов местного самоуправления по оказанию финансовой поддержки местным общественным организациям - народным дружинам;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регламентирующих порядок подготовки и инструктажей нарядов;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1488" y="-287498"/>
        <a:ext cx="2140808" cy="2225106"/>
      </dsp:txXfrm>
    </dsp:sp>
    <dsp:sp modelId="{7EEBD260-D701-48C2-A6BE-267BE539E1CC}">
      <dsp:nvSpPr>
        <dsp:cNvPr id="0" name=""/>
        <dsp:cNvSpPr/>
      </dsp:nvSpPr>
      <dsp:spPr>
        <a:xfrm>
          <a:off x="921917" y="584648"/>
          <a:ext cx="3259929" cy="2114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народной дружины или общественного объединения правоохранительной направленности в Региональный реестр народных дружин или общественных объединений правоохранительной направленности;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регистрации народной дружины в главном управлении Министерства юстиции России по Свердловской области.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8360" y="631091"/>
        <a:ext cx="2189064" cy="1492779"/>
      </dsp:txXfrm>
    </dsp:sp>
    <dsp:sp modelId="{E9A9556B-68AF-4C90-8496-538B611E18B4}">
      <dsp:nvSpPr>
        <dsp:cNvPr id="0" name=""/>
        <dsp:cNvSpPr/>
      </dsp:nvSpPr>
      <dsp:spPr>
        <a:xfrm>
          <a:off x="3024321" y="428291"/>
          <a:ext cx="2628280" cy="2628280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Государственная регистрация народной дружины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4126" y="1198096"/>
        <a:ext cx="1858475" cy="1858475"/>
      </dsp:txXfrm>
    </dsp:sp>
    <dsp:sp modelId="{A7AC037D-3961-44A6-98E8-5563D2B1FADD}">
      <dsp:nvSpPr>
        <dsp:cNvPr id="0" name=""/>
        <dsp:cNvSpPr/>
      </dsp:nvSpPr>
      <dsp:spPr>
        <a:xfrm rot="5400000">
          <a:off x="5774001" y="428291"/>
          <a:ext cx="2628280" cy="2628280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утверждение нормативно-правовых актов: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774001" y="1198096"/>
        <a:ext cx="1858475" cy="1858475"/>
      </dsp:txXfrm>
    </dsp:sp>
    <dsp:sp modelId="{1C12F0E3-EE25-4034-859A-060B699A0FA0}">
      <dsp:nvSpPr>
        <dsp:cNvPr id="0" name=""/>
        <dsp:cNvSpPr/>
      </dsp:nvSpPr>
      <dsp:spPr>
        <a:xfrm rot="10800000">
          <a:off x="5774001" y="3177971"/>
          <a:ext cx="2628280" cy="2628280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членов народной дружины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774001" y="3177971"/>
        <a:ext cx="1858475" cy="1858475"/>
      </dsp:txXfrm>
    </dsp:sp>
    <dsp:sp modelId="{1B6C74CD-B365-46CB-A319-4EDAA420B516}">
      <dsp:nvSpPr>
        <dsp:cNvPr id="0" name=""/>
        <dsp:cNvSpPr/>
      </dsp:nvSpPr>
      <dsp:spPr>
        <a:xfrm rot="16200000">
          <a:off x="3051997" y="3177971"/>
          <a:ext cx="2628280" cy="2628280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</a:t>
          </a:r>
          <a:endParaRPr lang="en-US" sz="1600" kern="12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итогов деятельности</a:t>
          </a:r>
          <a:endParaRPr lang="ru-RU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821802" y="3177971"/>
        <a:ext cx="1858475" cy="1858475"/>
      </dsp:txXfrm>
    </dsp:sp>
    <dsp:sp modelId="{78F4A149-D1DC-41FD-B226-9BB4A9B1A809}">
      <dsp:nvSpPr>
        <dsp:cNvPr id="0" name=""/>
        <dsp:cNvSpPr/>
      </dsp:nvSpPr>
      <dsp:spPr>
        <a:xfrm>
          <a:off x="5287250" y="2570978"/>
          <a:ext cx="907454" cy="78909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E01CF3-B26A-4ECE-9802-61E5252208AA}">
      <dsp:nvSpPr>
        <dsp:cNvPr id="0" name=""/>
        <dsp:cNvSpPr/>
      </dsp:nvSpPr>
      <dsp:spPr>
        <a:xfrm rot="10800000">
          <a:off x="5287250" y="2874474"/>
          <a:ext cx="907454" cy="78909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4A0AA-782A-4592-929B-5BE7B8CD78FC}">
      <dsp:nvSpPr>
        <dsp:cNvPr id="0" name=""/>
        <dsp:cNvSpPr/>
      </dsp:nvSpPr>
      <dsp:spPr>
        <a:xfrm>
          <a:off x="2775131" y="612002"/>
          <a:ext cx="472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7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8603" y="655209"/>
        <a:ext cx="25133" cy="5026"/>
      </dsp:txXfrm>
    </dsp:sp>
    <dsp:sp modelId="{6698F347-96BD-40F3-B6ED-752B72ED75BC}">
      <dsp:nvSpPr>
        <dsp:cNvPr id="0" name=""/>
        <dsp:cNvSpPr/>
      </dsp:nvSpPr>
      <dsp:spPr>
        <a:xfrm>
          <a:off x="591371" y="2054"/>
          <a:ext cx="2185559" cy="13113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нормативно-правовых актов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371" y="2054"/>
        <a:ext cx="2185559" cy="1311335"/>
      </dsp:txXfrm>
    </dsp:sp>
    <dsp:sp modelId="{F44B85C1-BCE2-4322-A9B0-E8512B20FD3B}">
      <dsp:nvSpPr>
        <dsp:cNvPr id="0" name=""/>
        <dsp:cNvSpPr/>
      </dsp:nvSpPr>
      <dsp:spPr>
        <a:xfrm>
          <a:off x="5463369" y="612002"/>
          <a:ext cx="472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7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6842" y="655209"/>
        <a:ext cx="25133" cy="5026"/>
      </dsp:txXfrm>
    </dsp:sp>
    <dsp:sp modelId="{3128F32A-B1B1-46CB-9025-BCCD832DEAE2}">
      <dsp:nvSpPr>
        <dsp:cNvPr id="0" name=""/>
        <dsp:cNvSpPr/>
      </dsp:nvSpPr>
      <dsp:spPr>
        <a:xfrm>
          <a:off x="3279609" y="2054"/>
          <a:ext cx="2185559" cy="13113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Внесение изменений в действующие нормативно-правовые акты 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609" y="2054"/>
        <a:ext cx="2185559" cy="1311335"/>
      </dsp:txXfrm>
    </dsp:sp>
    <dsp:sp modelId="{832ADAAD-C0D5-46C4-8AB7-675E6BCCC48D}">
      <dsp:nvSpPr>
        <dsp:cNvPr id="0" name=""/>
        <dsp:cNvSpPr/>
      </dsp:nvSpPr>
      <dsp:spPr>
        <a:xfrm>
          <a:off x="8151608" y="612002"/>
          <a:ext cx="472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7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5080" y="655209"/>
        <a:ext cx="25133" cy="5026"/>
      </dsp:txXfrm>
    </dsp:sp>
    <dsp:sp modelId="{69CBC8EF-0455-4B95-BA3B-9584D7283C35}">
      <dsp:nvSpPr>
        <dsp:cNvPr id="0" name=""/>
        <dsp:cNvSpPr/>
      </dsp:nvSpPr>
      <dsp:spPr>
        <a:xfrm>
          <a:off x="5967848" y="2054"/>
          <a:ext cx="2185559" cy="13113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заседаний Координирующего штаба народной дружины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7848" y="2054"/>
        <a:ext cx="2185559" cy="1311335"/>
      </dsp:txXfrm>
    </dsp:sp>
    <dsp:sp modelId="{8EA17F87-C03D-4C32-AC11-A3AD9333C2E6}">
      <dsp:nvSpPr>
        <dsp:cNvPr id="0" name=""/>
        <dsp:cNvSpPr/>
      </dsp:nvSpPr>
      <dsp:spPr>
        <a:xfrm>
          <a:off x="1684151" y="1311590"/>
          <a:ext cx="8064715" cy="472078"/>
        </a:xfrm>
        <a:custGeom>
          <a:avLst/>
          <a:gdLst/>
          <a:ahLst/>
          <a:cxnLst/>
          <a:rect l="0" t="0" r="0" b="0"/>
          <a:pathLst>
            <a:path>
              <a:moveTo>
                <a:pt x="8064715" y="0"/>
              </a:moveTo>
              <a:lnTo>
                <a:pt x="8064715" y="253139"/>
              </a:lnTo>
              <a:lnTo>
                <a:pt x="0" y="253139"/>
              </a:lnTo>
              <a:lnTo>
                <a:pt x="0" y="47207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4499" y="1545116"/>
        <a:ext cx="404018" cy="5026"/>
      </dsp:txXfrm>
    </dsp:sp>
    <dsp:sp modelId="{4583A195-4767-4F08-BBE1-40C4CFB3CF00}">
      <dsp:nvSpPr>
        <dsp:cNvPr id="0" name=""/>
        <dsp:cNvSpPr/>
      </dsp:nvSpPr>
      <dsp:spPr>
        <a:xfrm>
          <a:off x="8656086" y="2054"/>
          <a:ext cx="2185559" cy="1311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Приглашение командира и членов народной дружины на заседания межведомственных комиссии (рабочих групп) по вопросам обеспечения общественной безопасности 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56086" y="2054"/>
        <a:ext cx="2185559" cy="1311335"/>
      </dsp:txXfrm>
    </dsp:sp>
    <dsp:sp modelId="{D023B8BA-1715-4CDC-BA67-DE219EC43BD0}">
      <dsp:nvSpPr>
        <dsp:cNvPr id="0" name=""/>
        <dsp:cNvSpPr/>
      </dsp:nvSpPr>
      <dsp:spPr>
        <a:xfrm>
          <a:off x="2775131" y="2426017"/>
          <a:ext cx="472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7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8603" y="2469224"/>
        <a:ext cx="25133" cy="5026"/>
      </dsp:txXfrm>
    </dsp:sp>
    <dsp:sp modelId="{1482118B-A0C4-4EAC-B32A-70C9EA24B3DC}">
      <dsp:nvSpPr>
        <dsp:cNvPr id="0" name=""/>
        <dsp:cNvSpPr/>
      </dsp:nvSpPr>
      <dsp:spPr>
        <a:xfrm>
          <a:off x="591371" y="1816069"/>
          <a:ext cx="2185559" cy="131133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направление писем на предприятия и организации города, с предложением о вступлении в ряды   народной дружины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371" y="1816069"/>
        <a:ext cx="2185559" cy="1311335"/>
      </dsp:txXfrm>
    </dsp:sp>
    <dsp:sp modelId="{78AE4F29-160F-4756-AED2-434AD39F6FB6}">
      <dsp:nvSpPr>
        <dsp:cNvPr id="0" name=""/>
        <dsp:cNvSpPr/>
      </dsp:nvSpPr>
      <dsp:spPr>
        <a:xfrm>
          <a:off x="5463369" y="2426017"/>
          <a:ext cx="472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7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6842" y="2469224"/>
        <a:ext cx="25133" cy="5026"/>
      </dsp:txXfrm>
    </dsp:sp>
    <dsp:sp modelId="{FC8D5A0D-89F5-41E9-AC39-A6511867782B}">
      <dsp:nvSpPr>
        <dsp:cNvPr id="0" name=""/>
        <dsp:cNvSpPr/>
      </dsp:nvSpPr>
      <dsp:spPr>
        <a:xfrm>
          <a:off x="3279609" y="1816069"/>
          <a:ext cx="2185559" cy="13113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Обучение членов народной дружины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609" y="1816069"/>
        <a:ext cx="2185559" cy="1311335"/>
      </dsp:txXfrm>
    </dsp:sp>
    <dsp:sp modelId="{7B88ADE7-CDCB-4DFA-8B86-CBBC36C48076}">
      <dsp:nvSpPr>
        <dsp:cNvPr id="0" name=""/>
        <dsp:cNvSpPr/>
      </dsp:nvSpPr>
      <dsp:spPr>
        <a:xfrm>
          <a:off x="8151608" y="2426017"/>
          <a:ext cx="472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7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5080" y="2469224"/>
        <a:ext cx="25133" cy="5026"/>
      </dsp:txXfrm>
    </dsp:sp>
    <dsp:sp modelId="{AC07AF69-29D6-400B-8072-9A74AACE3D94}">
      <dsp:nvSpPr>
        <dsp:cNvPr id="0" name=""/>
        <dsp:cNvSpPr/>
      </dsp:nvSpPr>
      <dsp:spPr>
        <a:xfrm>
          <a:off x="5967848" y="1816069"/>
          <a:ext cx="2185559" cy="13113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 официальном сайте ГО Заречный отдельной вкладки «Народная дружина»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7848" y="1816069"/>
        <a:ext cx="2185559" cy="1311335"/>
      </dsp:txXfrm>
    </dsp:sp>
    <dsp:sp modelId="{B6758793-B01C-4BF6-A911-9569333194BA}">
      <dsp:nvSpPr>
        <dsp:cNvPr id="0" name=""/>
        <dsp:cNvSpPr/>
      </dsp:nvSpPr>
      <dsp:spPr>
        <a:xfrm>
          <a:off x="1684151" y="3125605"/>
          <a:ext cx="8064715" cy="472078"/>
        </a:xfrm>
        <a:custGeom>
          <a:avLst/>
          <a:gdLst/>
          <a:ahLst/>
          <a:cxnLst/>
          <a:rect l="0" t="0" r="0" b="0"/>
          <a:pathLst>
            <a:path>
              <a:moveTo>
                <a:pt x="8064715" y="0"/>
              </a:moveTo>
              <a:lnTo>
                <a:pt x="8064715" y="253139"/>
              </a:lnTo>
              <a:lnTo>
                <a:pt x="0" y="253139"/>
              </a:lnTo>
              <a:lnTo>
                <a:pt x="0" y="47207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4499" y="3359131"/>
        <a:ext cx="404018" cy="5026"/>
      </dsp:txXfrm>
    </dsp:sp>
    <dsp:sp modelId="{DC869F68-0C7E-4CC7-B941-384AD93C607A}">
      <dsp:nvSpPr>
        <dsp:cNvPr id="0" name=""/>
        <dsp:cNvSpPr/>
      </dsp:nvSpPr>
      <dsp:spPr>
        <a:xfrm>
          <a:off x="8656086" y="1816069"/>
          <a:ext cx="2185559" cy="13113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Освещение в муниципальных средствах массовой информации положительного результата работы народной дружины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56086" y="1816069"/>
        <a:ext cx="2185559" cy="1311335"/>
      </dsp:txXfrm>
    </dsp:sp>
    <dsp:sp modelId="{D116B17E-3984-411D-BE31-CC46D83EE6B7}">
      <dsp:nvSpPr>
        <dsp:cNvPr id="0" name=""/>
        <dsp:cNvSpPr/>
      </dsp:nvSpPr>
      <dsp:spPr>
        <a:xfrm>
          <a:off x="2775131" y="4240032"/>
          <a:ext cx="472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7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8603" y="4283238"/>
        <a:ext cx="25133" cy="5026"/>
      </dsp:txXfrm>
    </dsp:sp>
    <dsp:sp modelId="{E5D7A0E2-39D4-4F3B-84CB-3D95D7424B58}">
      <dsp:nvSpPr>
        <dsp:cNvPr id="0" name=""/>
        <dsp:cNvSpPr/>
      </dsp:nvSpPr>
      <dsp:spPr>
        <a:xfrm>
          <a:off x="591371" y="3630084"/>
          <a:ext cx="2185559" cy="1311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еженедельных инструктажей членов народной дружины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371" y="3630084"/>
        <a:ext cx="2185559" cy="1311335"/>
      </dsp:txXfrm>
    </dsp:sp>
    <dsp:sp modelId="{403277CF-EC57-4D34-8888-7CEF8826A624}">
      <dsp:nvSpPr>
        <dsp:cNvPr id="0" name=""/>
        <dsp:cNvSpPr/>
      </dsp:nvSpPr>
      <dsp:spPr>
        <a:xfrm>
          <a:off x="3279609" y="3630084"/>
          <a:ext cx="2185559" cy="131133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и поощрение особо отличившихся членов народной дружины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609" y="3630084"/>
        <a:ext cx="2185559" cy="1311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EF11-EDF1-4BA0-96E1-C87E62382827}">
      <dsp:nvSpPr>
        <dsp:cNvPr id="0" name=""/>
        <dsp:cNvSpPr/>
      </dsp:nvSpPr>
      <dsp:spPr>
        <a:xfrm>
          <a:off x="3662" y="85131"/>
          <a:ext cx="3571225" cy="403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Муниципалитет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" y="85131"/>
        <a:ext cx="3571225" cy="403200"/>
      </dsp:txXfrm>
    </dsp:sp>
    <dsp:sp modelId="{4943E2CB-D208-4FE9-857F-F9B6C0447B6A}">
      <dsp:nvSpPr>
        <dsp:cNvPr id="0" name=""/>
        <dsp:cNvSpPr/>
      </dsp:nvSpPr>
      <dsp:spPr>
        <a:xfrm>
          <a:off x="3662" y="488331"/>
          <a:ext cx="3571225" cy="46116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необходимых условий для снижения уровня преступности и уменьшение отрицательных последствий экономического, нравственного и психологического характера, создаваемых преступностью;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общественной безопасности, борьба с преступностью и укрепление общественного порядка, защита частной, государственной, муниципальной и иных форм собственности;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местного самоуправления ГО Заречный за счет формирования активной позиции граждан;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действенной системы профилактики правонарушений;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гражданской активности среди городского населения и создание условий для реализации потенциала социально активных горожан в решении вопросов (проблем) жизнедеятельности города.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" y="488331"/>
        <a:ext cx="3571225" cy="4611600"/>
      </dsp:txXfrm>
    </dsp:sp>
    <dsp:sp modelId="{B687FD5F-230C-4B5E-A9D6-58948CB13D24}">
      <dsp:nvSpPr>
        <dsp:cNvPr id="0" name=""/>
        <dsp:cNvSpPr/>
      </dsp:nvSpPr>
      <dsp:spPr>
        <a:xfrm>
          <a:off x="4074860" y="85131"/>
          <a:ext cx="3571225" cy="403200"/>
        </a:xfrm>
        <a:prstGeom prst="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Жители города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860" y="85131"/>
        <a:ext cx="3571225" cy="403200"/>
      </dsp:txXfrm>
    </dsp:sp>
    <dsp:sp modelId="{6D6CAC71-0DA1-4211-8A52-BA26E23CC424}">
      <dsp:nvSpPr>
        <dsp:cNvPr id="0" name=""/>
        <dsp:cNvSpPr/>
      </dsp:nvSpPr>
      <dsp:spPr>
        <a:xfrm>
          <a:off x="4074860" y="488331"/>
          <a:ext cx="3571225" cy="4611600"/>
        </a:xfrm>
        <a:prstGeom prst="rect">
          <a:avLst/>
        </a:prstGeom>
        <a:solidFill>
          <a:schemeClr val="accent2">
            <a:tint val="40000"/>
            <a:alpha val="90000"/>
            <a:hueOff val="686727"/>
            <a:satOff val="230"/>
            <a:lumOff val="18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86727"/>
              <a:satOff val="230"/>
              <a:lumOff val="18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правовой грамотности, обучение навыкам поведения в чрезвычайных ситуациях по спасению граждан;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 молодежи и создание условий для передачи опыта деятельности в сфере охраны правопорядка от старшего поколения молодежи;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количества правонарушений на территории муниципального образования.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860" y="488331"/>
        <a:ext cx="3571225" cy="4611600"/>
      </dsp:txXfrm>
    </dsp:sp>
    <dsp:sp modelId="{2C4AD6E3-F25A-4B9E-9AD5-4B071212B220}">
      <dsp:nvSpPr>
        <dsp:cNvPr id="0" name=""/>
        <dsp:cNvSpPr/>
      </dsp:nvSpPr>
      <dsp:spPr>
        <a:xfrm>
          <a:off x="8146057" y="85131"/>
          <a:ext cx="3571225" cy="403200"/>
        </a:xfrm>
        <a:prstGeom prst="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Территориальный отдел МВД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6057" y="85131"/>
        <a:ext cx="3571225" cy="403200"/>
      </dsp:txXfrm>
    </dsp:sp>
    <dsp:sp modelId="{90661A2B-6AA4-46BC-AE1E-419A490ED30D}">
      <dsp:nvSpPr>
        <dsp:cNvPr id="0" name=""/>
        <dsp:cNvSpPr/>
      </dsp:nvSpPr>
      <dsp:spPr>
        <a:xfrm>
          <a:off x="8146057" y="488331"/>
          <a:ext cx="3571225" cy="4611600"/>
        </a:xfrm>
        <a:prstGeom prst="rect">
          <a:avLst/>
        </a:prstGeom>
        <a:solidFill>
          <a:schemeClr val="accent2">
            <a:tint val="40000"/>
            <a:alpha val="90000"/>
            <a:hueOff val="1373455"/>
            <a:satOff val="460"/>
            <a:lumOff val="3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73455"/>
              <a:satOff val="460"/>
              <a:lumOff val="36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усиление малочисленного личного состава территориального отдела МВД силами ДНД, при осуществлении мероприятий по охране общественного порядка;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информированности населения о системе мер по укреплению правопорядка и общественной безопасности;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деятельности правоохранительных органов и службы в их рядах.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6057" y="488331"/>
        <a:ext cx="3571225" cy="461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420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491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6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07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35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38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1247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23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10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156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245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72918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556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35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537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2660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28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  <p:sldLayoutId id="214748442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679345"/>
            <a:ext cx="1676400" cy="1127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5504" y="1807105"/>
            <a:ext cx="9448800" cy="182509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Городской округ Заречный</a:t>
            </a:r>
            <a:endPara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616" y="3808846"/>
            <a:ext cx="9448800" cy="161520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муниципальной практики:</a:t>
            </a: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территории городского округа Заречный условий для осуществления деятельности общественных объединений, участвующих в охране общественного порядка»</a:t>
            </a:r>
            <a:endParaRPr lang="ru-RU" sz="240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4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8" y="110491"/>
            <a:ext cx="640012" cy="8669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42136" y="1106188"/>
            <a:ext cx="5019676" cy="2609851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подразумевает создание и обеспечение условий для работы ДНД как инструмента повышения правовой культуры граждан, воспитания дисциплины и создания системы полезной занятости населения, а также помощи полиции и органам власти в поддержании общественного порядка.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70786"/>
              </p:ext>
            </p:extLst>
          </p:nvPr>
        </p:nvGraphicFramePr>
        <p:xfrm>
          <a:off x="317962" y="1722787"/>
          <a:ext cx="6334818" cy="48067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3951"/>
                <a:gridCol w="5880867"/>
              </a:tblGrid>
              <a:tr h="604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Проблемы, которые должны были быть решены реализацией практики: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5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законов органов государственной власти и органов местного самоуправления в сфере общественного порядка, охраны прав и свобод населения;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содействия правоохранительным органам и иным государственным органам, и организациям в их деятельности по охране общественного порядка, предупреждению и пресечению правонарушений, обеспечению общественной безопасности;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личного состава МО МВД России «Заречный»;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6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невысокий уровень гражданской активности среди городского населения;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51" y="3485968"/>
            <a:ext cx="4368279" cy="290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8000">
        <p14:prism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04616"/>
            <a:ext cx="597827" cy="809784"/>
          </a:xfr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2632168"/>
              </p:ext>
            </p:extLst>
          </p:nvPr>
        </p:nvGraphicFramePr>
        <p:xfrm>
          <a:off x="155863" y="1569027"/>
          <a:ext cx="11948163" cy="516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75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8000">
        <p14:prism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848"/>
          <a:stretch>
            <a:fillRect/>
          </a:stretch>
        </p:blipFill>
        <p:spPr>
          <a:xfrm>
            <a:off x="11545824" y="106590"/>
            <a:ext cx="560832" cy="773948"/>
          </a:xfr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78707059"/>
              </p:ext>
            </p:extLst>
          </p:nvPr>
        </p:nvGraphicFramePr>
        <p:xfrm>
          <a:off x="6464531" y="794900"/>
          <a:ext cx="5361709" cy="590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82889970"/>
              </p:ext>
            </p:extLst>
          </p:nvPr>
        </p:nvGraphicFramePr>
        <p:xfrm>
          <a:off x="557645" y="880538"/>
          <a:ext cx="5238958" cy="581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96603" y="262731"/>
            <a:ext cx="5590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внедрения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3588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8000">
        <p14:prism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40288345"/>
              </p:ext>
            </p:extLst>
          </p:nvPr>
        </p:nvGraphicFramePr>
        <p:xfrm>
          <a:off x="710045" y="509155"/>
          <a:ext cx="11481955" cy="623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3046" y="2150918"/>
            <a:ext cx="553998" cy="363681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проекта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0">
        <p14:prism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54679" y="353568"/>
            <a:ext cx="8610600" cy="1581913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мероприятий, предпринятых для реализации проекта</a:t>
            </a:r>
            <a:endParaRPr lang="ru-RU" sz="2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3018" y="91362"/>
            <a:ext cx="664522" cy="90228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38038"/>
              </p:ext>
            </p:extLst>
          </p:nvPr>
        </p:nvGraphicFramePr>
        <p:xfrm>
          <a:off x="332261" y="1638300"/>
          <a:ext cx="11433018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09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0">
        <p14:prism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7957" y="335960"/>
            <a:ext cx="5691120" cy="1448891"/>
          </a:xfrm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schemeClr val="accent2">
                <a:alpha val="40000"/>
              </a:schemeClr>
            </a:outerShdw>
            <a:reflection stA="42000" endPos="20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</a:t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3859" y="176071"/>
            <a:ext cx="664522" cy="90228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08449"/>
              </p:ext>
            </p:extLst>
          </p:nvPr>
        </p:nvGraphicFramePr>
        <p:xfrm>
          <a:off x="150394" y="1784851"/>
          <a:ext cx="11772900" cy="479642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772900"/>
              </a:tblGrid>
              <a:tr h="875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Думы ГО Заречный «Об утверждении Положения об оказании поддержки гражданам и их объединениям, участвующим в охране общественного порядка, создании условий для деятельности народных дружин на территории городского округа Заречный»</a:t>
                      </a:r>
                    </a:p>
                  </a:txBody>
                  <a:tcPr marL="35096" marR="35096" marT="0" marB="0" anchor="ctr"/>
                </a:tc>
              </a:tr>
              <a:tr h="498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 ГО Заречный «О создании координирующего штаба народной дружины городского округа Заречный»</a:t>
                      </a:r>
                    </a:p>
                  </a:txBody>
                  <a:tcPr marL="35096" marR="35096" marT="0" marB="0" anchor="ctr"/>
                </a:tc>
              </a:tr>
              <a:tr h="328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Думы ГО Заречный «Об установлении границ территории для деятельности народной дружины»</a:t>
                      </a:r>
                    </a:p>
                  </a:txBody>
                  <a:tcPr marL="35096" marR="35096" marT="0" marB="0" anchor="ctr"/>
                </a:tc>
              </a:tr>
              <a:tr h="656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 Заречный «Об утверждении муниципальной программы «Профилактика правонарушений на территории городского округа Заречный на 2016-2020 годы» </a:t>
                      </a:r>
                    </a:p>
                  </a:txBody>
                  <a:tcPr marL="35096" marR="35096" marT="0" marB="0" anchor="ctr"/>
                </a:tc>
              </a:tr>
              <a:tr h="1094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Трехстороннее Соглашение о сотрудничестве и взаимодействии между администрацией городского округа Заречный, отделом МО МВД России «Заречный» и народной дружиной МОО «ДНД ГО Заречный Свердловской области» по вопросам участия народной дружины в охране общественного порядка на территории городского округа Заречный</a:t>
                      </a:r>
                    </a:p>
                  </a:txBody>
                  <a:tcPr marL="35096" marR="35096" marT="0" marB="0" anchor="ctr"/>
                </a:tc>
              </a:tr>
              <a:tr h="76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 Заречный «О Порядке предоставления субсидий из бюджета городского округа Заречный местной общественной организации «Народная дружина городского округа Заречный Свердловской области»</a:t>
                      </a:r>
                    </a:p>
                  </a:txBody>
                  <a:tcPr marL="35096" marR="35096" marT="0" marB="0" anchor="ctr"/>
                </a:tc>
              </a:tr>
              <a:tr h="2494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членов ДНД городского округа Заречный на 2017 год</a:t>
                      </a:r>
                    </a:p>
                  </a:txBody>
                  <a:tcPr marL="35096" marR="35096" marT="0" marB="0" anchor="ctr"/>
                </a:tc>
              </a:tr>
              <a:tr h="328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осуществления дежурства членами МОО «ДНД ГО Заречный Свердловской области»</a:t>
                      </a:r>
                    </a:p>
                  </a:txBody>
                  <a:tcPr marL="35096" marR="3509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74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8000">
        <p14:prism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0303" y="666480"/>
            <a:ext cx="3650670" cy="411877"/>
          </a:xfrm>
        </p:spPr>
        <p:txBody>
          <a:bodyPr>
            <a:noAutofit/>
          </a:bodyPr>
          <a:lstStyle/>
          <a:p>
            <a:pPr algn="just"/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Выгодополучатели: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2059" y="176071"/>
            <a:ext cx="664522" cy="90228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32896"/>
              </p:ext>
            </p:extLst>
          </p:nvPr>
        </p:nvGraphicFramePr>
        <p:xfrm>
          <a:off x="228600" y="1506682"/>
          <a:ext cx="11720946" cy="51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9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8000">
        <p14:prism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65" y="671322"/>
            <a:ext cx="8431358" cy="4741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1600" y="2032201"/>
            <a:ext cx="9448800" cy="1825096"/>
          </a:xfrm>
          <a:effectLst>
            <a:glow rad="76200">
              <a:schemeClr val="accent1">
                <a:alpha val="40000"/>
              </a:schemeClr>
            </a:glow>
            <a:outerShdw blurRad="50800" dist="76200" dir="1800000" algn="l" rotWithShape="0">
              <a:schemeClr val="accent1">
                <a:alpha val="40000"/>
              </a:schemeClr>
            </a:outerShdw>
            <a:reflection stA="45000" endPos="1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6600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</a:t>
            </a:r>
            <a:br>
              <a:rPr lang="ru-RU" sz="6600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6600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 внимание!</a:t>
            </a:r>
            <a:endParaRPr lang="ru-RU" sz="66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4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5000">
        <p14:ripple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1369</TotalTime>
  <Words>1055</Words>
  <Application>Microsoft Office PowerPoint</Application>
  <PresentationFormat>Широкоэкранный</PresentationFormat>
  <Paragraphs>89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Georgia</vt:lpstr>
      <vt:lpstr>Times New Roman</vt:lpstr>
      <vt:lpstr>Wingdings 2</vt:lpstr>
      <vt:lpstr>HDOfficeLightV0</vt:lpstr>
      <vt:lpstr>След самолета</vt:lpstr>
      <vt:lpstr>Городской округ Заречный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мероприятий, предпринятых для реализации проекта</vt:lpstr>
      <vt:lpstr>Принятые  нормативно-правовые акты</vt:lpstr>
      <vt:lpstr>Выгодополучатели: 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округ Заречный</dc:title>
  <dc:creator>gov</dc:creator>
  <cp:lastModifiedBy>gov</cp:lastModifiedBy>
  <cp:revision>101</cp:revision>
  <dcterms:created xsi:type="dcterms:W3CDTF">2017-06-08T09:15:34Z</dcterms:created>
  <dcterms:modified xsi:type="dcterms:W3CDTF">2017-08-17T11:09:23Z</dcterms:modified>
</cp:coreProperties>
</file>