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87" r:id="rId5"/>
    <p:sldId id="275" r:id="rId6"/>
    <p:sldId id="288" r:id="rId7"/>
    <p:sldId id="279" r:id="rId8"/>
    <p:sldId id="280" r:id="rId9"/>
    <p:sldId id="281" r:id="rId10"/>
    <p:sldId id="282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2D41-FFB3-498B-96D5-DE6C9E71FFCE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14908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Corbel" pitchFamily="34" charset="0"/>
              </a:rPr>
              <a:t>Социокультурный проект </a:t>
            </a:r>
            <a:r>
              <a:rPr lang="ru-RU" sz="3600" b="1" dirty="0" smtClean="0">
                <a:solidFill>
                  <a:schemeClr val="tx2"/>
                </a:solidFill>
                <a:latin typeface="Corbel" pitchFamily="34" charset="0"/>
              </a:rPr>
              <a:t>«ПРАЗДНИК НАШЕГО ДВОРА»</a:t>
            </a:r>
          </a:p>
          <a:p>
            <a:endParaRPr lang="ru-RU" b="1" dirty="0" smtClean="0">
              <a:solidFill>
                <a:schemeClr val="tx2"/>
              </a:solidFill>
              <a:latin typeface="Corbel" pitchFamily="34" charset="0"/>
            </a:endParaRP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Corbel" pitchFamily="34" charset="0"/>
              </a:rPr>
              <a:t>МУНИЦИПАЛЬНАЯ ПРАКТИКА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01" y="260648"/>
            <a:ext cx="5477606" cy="38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Б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1662">
            <a:off x="560734" y="2639645"/>
            <a:ext cx="4135901" cy="254888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User\Desktop\МОБ АФИ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017309" cy="4525963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Двори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038600" cy="3484557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C:\Users\User\Desktop\Дво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038600" cy="302433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321604"/>
            <a:ext cx="542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ЦЕЛЬ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8465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ЦЕЛЬ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 благоприятных условий для организации свободного времени жителей по месту жительства, нахождение взаимопонимания путем проведения совместного проведения активного досуга, укрепление добрососедских отношений среди жителей микрорайона.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867136"/>
            <a:ext cx="3636404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8" y="3569713"/>
            <a:ext cx="3811308" cy="269769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1" y="3569713"/>
            <a:ext cx="4009299" cy="2721937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32160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УЧАСТНИКИ ПРАКТИКИ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МКУ «Комитет по делам культуры и молодежной политики г. Зеленогорска»</a:t>
            </a:r>
          </a:p>
          <a:p>
            <a:pPr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Учреждения культуры  и молодежной политики города Зеленогорска</a:t>
            </a:r>
          </a:p>
          <a:p>
            <a:pPr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Администрация и Совет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депутатов ЗАТО г.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Зеленогорска</a:t>
            </a:r>
          </a:p>
          <a:p>
            <a:pPr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АО ПО «ЭХЗ» (предприятие Госкорпорации «Росатом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»)</a:t>
            </a:r>
          </a:p>
          <a:p>
            <a:pPr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Топливная компания ТВЭЛ (2016 г.)</a:t>
            </a:r>
            <a:endParaRPr lang="ru-RU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Жители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города Зеленогорска 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r="7115"/>
          <a:stretch/>
        </p:blipFill>
        <p:spPr>
          <a:xfrm>
            <a:off x="899592" y="3645024"/>
            <a:ext cx="3672408" cy="2880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6552"/>
          <a:stretch/>
        </p:blipFill>
        <p:spPr>
          <a:xfrm>
            <a:off x="4896035" y="3645024"/>
            <a:ext cx="3699325" cy="2880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39361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КОМАНДА ПРОЕКТА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16824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39552" y="2420888"/>
            <a:ext cx="2160240" cy="2009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1</a:t>
            </a:r>
            <a:r>
              <a:rPr lang="ru-RU" sz="4400" dirty="0" smtClean="0"/>
              <a:t> </a:t>
            </a:r>
            <a:r>
              <a:rPr lang="ru-RU" dirty="0" smtClean="0"/>
              <a:t>руководитель проекта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59832" y="1988840"/>
            <a:ext cx="2880320" cy="2663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7+10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 smtClean="0"/>
              <a:t>7 представителей </a:t>
            </a:r>
            <a:r>
              <a:rPr lang="ru-RU" dirty="0"/>
              <a:t>Администрации города</a:t>
            </a:r>
          </a:p>
          <a:p>
            <a:pPr algn="ctr"/>
            <a:r>
              <a:rPr lang="ru-RU" dirty="0" smtClean="0"/>
              <a:t> и 10 депутатов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00512" y="1916832"/>
            <a:ext cx="2663976" cy="2735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20 </a:t>
            </a:r>
            <a:br>
              <a:rPr lang="ru-RU" sz="4400" dirty="0"/>
            </a:br>
            <a:r>
              <a:rPr lang="ru-RU" dirty="0"/>
              <a:t>организаторов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356" y="4826118"/>
            <a:ext cx="2591812" cy="17136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3702" y="4826118"/>
            <a:ext cx="2592000" cy="17136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39" y="4826568"/>
            <a:ext cx="2592000" cy="171315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2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301530"/>
            <a:ext cx="568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ЭТАПЫ РЕАЛИЗАЦИИ ПРАКТИКИ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376" y="184482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Утверждение положения о мероприятии и перечня дворов в которых будут реализованы праздники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тематической программы праздников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Оповещение жителей дворов о предстоящих праздниках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партнеров и спонсоров к реализации праздника 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праздников 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встреч депутатов  с жителями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 и освещение праздников в СМИ и социальных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сетях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Рассылка информационных сообщений о событиях, проходящих в городе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4378"/>
          <a:stretch/>
        </p:blipFill>
        <p:spPr>
          <a:xfrm>
            <a:off x="3563888" y="4653136"/>
            <a:ext cx="2390268" cy="180382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/>
          <a:stretch/>
        </p:blipFill>
        <p:spPr>
          <a:xfrm>
            <a:off x="811241" y="4649509"/>
            <a:ext cx="2464615" cy="1803827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/>
          <a:stretch/>
        </p:blipFill>
        <p:spPr>
          <a:xfrm>
            <a:off x="6136710" y="4649509"/>
            <a:ext cx="2683762" cy="18002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4656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РЕЗУЛЬТАТЫ </a:t>
            </a:r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ПРОЕКТА </a:t>
            </a:r>
            <a:r>
              <a:rPr lang="ru-RU" sz="2800" b="1" dirty="0" smtClean="0">
                <a:solidFill>
                  <a:schemeClr val="tx2"/>
                </a:solidFill>
              </a:rPr>
              <a:t>2016-2017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7444" y="2372687"/>
            <a:ext cx="232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28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проведенных праздников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34249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‹6000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участников праздников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5754" y="4221088"/>
            <a:ext cx="2320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10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интерактивных площадок в каждом празднике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214698"/>
            <a:ext cx="26642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6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количество привлеченных партнеров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423" y="2342490"/>
            <a:ext cx="200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‹</a:t>
            </a:r>
            <a:r>
              <a:rPr lang="ru-RU" sz="4000" b="1" dirty="0" smtClean="0">
                <a:latin typeface="+mj-lt"/>
              </a:rPr>
              <a:t>100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публикаций в СМИ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4221088"/>
            <a:ext cx="2536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28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встреч с </a:t>
            </a:r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депутатами и представителями администрации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фот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608512" cy="288032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Содержимое 3" descr="C:\Users\User\Desktop\фото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129652" cy="3096344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МЦ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464496" cy="3312368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User\Desktop\М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1333">
            <a:off x="587349" y="2763914"/>
            <a:ext cx="3473937" cy="3209448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Ц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1"/>
            <a:ext cx="4896544" cy="3312368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User\Desktop\Ц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74" y="3429000"/>
            <a:ext cx="3773861" cy="3096343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190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«Праздник нашего двора»-Давайте дружить соседями!</dc:title>
  <dc:creator>Татьяна</dc:creator>
  <cp:lastModifiedBy>User</cp:lastModifiedBy>
  <cp:revision>43</cp:revision>
  <dcterms:created xsi:type="dcterms:W3CDTF">2017-08-18T01:21:21Z</dcterms:created>
  <dcterms:modified xsi:type="dcterms:W3CDTF">2017-09-15T03:44:36Z</dcterms:modified>
</cp:coreProperties>
</file>