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3A99B-49AB-4871-8CF3-D63A6ED1F4AC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0ECB-17D6-4075-BED3-2D3351CF3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2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0ECB-17D6-4075-BED3-2D3351CF3A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6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D79-3E6E-4B8B-B054-BBC2C5B5AA1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CF62-055D-42A2-922B-617F3014008A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9E5D-C4EE-48CF-B794-4647024DE0ED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91-A865-4C2E-9DD8-D1A030E76127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68BA-8DD8-478F-86C0-7C447F4314D8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B91-B0A2-4A90-B24D-EF162AF1E924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38E1-A42D-4F72-84E9-44DA95DD3028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332-04F8-41FC-B401-93EC7E0146AF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DBF4-448E-40EC-A3BA-AD28DA91C280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79-58FD-438C-BA88-4A457A3960FF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D5B-9653-407D-AD4D-4695697432C7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A0B-2C74-4957-845E-50F298B04CB8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806F-1087-402C-B836-7B73D6073F15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A8C-116E-4E9E-8D11-ED1D5DFB590F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A02-1C8F-42AE-8C6E-34580ED7D75C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BB84-5A7A-40A6-B562-65E92481A322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42C6-F46A-4739-A02C-18FEAEF09BC5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e-mail/kbs47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3992" y="1733550"/>
            <a:ext cx="8618774" cy="301000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Клуб «Ветеран»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sz="1600" dirty="0"/>
              <a:t>(при Зеленогорской городской общественной организации ветеранов пенсионеров войны, труда, Вооруженных сил и правоохранительных органов)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sz="1600" dirty="0"/>
              <a:t>ЗАТО г. Зеленогорск,  Красноярский край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2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контактов ответственных за реализацию Проекта в регионе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9018588" cy="1914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dirty="0"/>
              <a:t>Кузнецов Борис Степанович, председатель городского Совета ветеранов ЗАТО г</a:t>
            </a:r>
            <a:r>
              <a:rPr lang="ru-RU" dirty="0" smtClean="0"/>
              <a:t>. Зеленогорска </a:t>
            </a:r>
            <a:r>
              <a:rPr lang="ru-RU" dirty="0"/>
              <a:t>Красноярского </a:t>
            </a:r>
            <a:r>
              <a:rPr lang="ru-RU" dirty="0" smtClean="0"/>
              <a:t>края,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dirty="0" smtClean="0"/>
              <a:t>телефон 8-913-191-33-31, </a:t>
            </a:r>
            <a:r>
              <a:rPr lang="en-US" dirty="0">
                <a:hlinkClick r:id="rId2"/>
              </a:rPr>
              <a:t>e</a:t>
            </a:r>
            <a:r>
              <a:rPr lang="ru-RU" dirty="0">
                <a:hlinkClick r:id="rId2"/>
              </a:rPr>
              <a:t>-</a:t>
            </a:r>
            <a:r>
              <a:rPr lang="en-US" dirty="0">
                <a:hlinkClick r:id="rId2"/>
              </a:rPr>
              <a:t>mail</a:t>
            </a:r>
            <a:r>
              <a:rPr lang="ru-RU" dirty="0">
                <a:hlinkClick r:id="rId2"/>
              </a:rPr>
              <a:t>: </a:t>
            </a:r>
            <a:r>
              <a:rPr lang="en-US" dirty="0" err="1">
                <a:hlinkClick r:id="rId2"/>
              </a:rPr>
              <a:t>kbs</a:t>
            </a:r>
            <a:r>
              <a:rPr lang="ru-RU" dirty="0">
                <a:hlinkClick r:id="rId2"/>
              </a:rPr>
              <a:t>47@</a:t>
            </a:r>
            <a:r>
              <a:rPr lang="en-US" dirty="0">
                <a:hlinkClick r:id="rId2"/>
              </a:rPr>
              <a:t>mail</a:t>
            </a:r>
            <a:r>
              <a:rPr lang="ru-RU" dirty="0">
                <a:hlinkClick r:id="rId2"/>
              </a:rPr>
              <a:t>.</a:t>
            </a:r>
            <a:r>
              <a:rPr lang="en-US" dirty="0" err="1">
                <a:hlinkClick r:id="rId2"/>
              </a:rPr>
              <a:t>ru</a:t>
            </a:r>
            <a:endParaRPr lang="ru-RU" dirty="0"/>
          </a:p>
          <a:p>
            <a:pPr algn="just"/>
            <a:r>
              <a:rPr lang="ru-RU" dirty="0"/>
              <a:t>Дорофеев Анатолий Васильевич, заместитель председателя городского Совета ветеранов, руководитель клуба «Ветеран» </a:t>
            </a:r>
            <a:r>
              <a:rPr lang="ru-RU" dirty="0" smtClean="0"/>
              <a:t>,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dirty="0" smtClean="0"/>
              <a:t>телефон </a:t>
            </a:r>
            <a:r>
              <a:rPr lang="ru-RU" dirty="0"/>
              <a:t>8-913-512-94-65</a:t>
            </a:r>
          </a:p>
        </p:txBody>
      </p:sp>
      <p:pic>
        <p:nvPicPr>
          <p:cNvPr id="6" name="Рисунок 6" descr="DSC060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3819525"/>
            <a:ext cx="3938754" cy="2959534"/>
          </a:xfrm>
          <a:prstGeom prst="rect">
            <a:avLst/>
          </a:prstGeom>
        </p:spPr>
      </p:pic>
      <p:pic>
        <p:nvPicPr>
          <p:cNvPr id="10" name="Рисунок 10" descr="DSC061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637" y="3743325"/>
            <a:ext cx="4058163" cy="30426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1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Предпосылки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057275"/>
          </a:xfrm>
        </p:spPr>
        <p:txBody>
          <a:bodyPr/>
          <a:lstStyle/>
          <a:p>
            <a:pPr algn="just"/>
            <a:r>
              <a:rPr lang="ru-RU" dirty="0"/>
              <a:t>Необходимость эффективного и качественного информирования ветеранов о защите гражданских, социально-экономических, личных прав и получения иной информации.</a:t>
            </a:r>
          </a:p>
        </p:txBody>
      </p:sp>
      <p:pic>
        <p:nvPicPr>
          <p:cNvPr id="4" name="Рисунок 4" descr="DSC080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638" y="3190875"/>
            <a:ext cx="4142166" cy="3107083"/>
          </a:xfrm>
          <a:prstGeom prst="rect">
            <a:avLst/>
          </a:prstGeom>
        </p:spPr>
      </p:pic>
      <p:pic>
        <p:nvPicPr>
          <p:cNvPr id="6" name="Рисунок 6" descr="DSC078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490" y="3190875"/>
            <a:ext cx="4129365" cy="31019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0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которые должны были быть решены реализацией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ru-RU" dirty="0"/>
              <a:t>Повышение общественной активности ветеранов в жизни города и участие: Администрации ЗАТО г. Зеленогорска, депутатов Совета депутатов города,  предприятие госкорпорации РОСАТОМ АО «ПО «ЭХЗ»,  ПАО ОГК-2 «Красноярская ГРЭС-2», ОО УЖДТ, ОМВД России по ЗАТО </a:t>
            </a:r>
            <a:r>
              <a:rPr lang="ru-RU" dirty="0" err="1"/>
              <a:t>г.Зеленогоску</a:t>
            </a:r>
            <a:r>
              <a:rPr lang="ru-RU" dirty="0"/>
              <a:t>, СУ ФПС-19 МЧС России, в/ч 3475, ФГБУ ФСНКЦ ФМБА России КБ№42 , УПФР </a:t>
            </a:r>
            <a:r>
              <a:rPr lang="ru-RU" dirty="0" err="1"/>
              <a:t>г.Зеленогорска</a:t>
            </a:r>
            <a:r>
              <a:rPr lang="ru-RU" dirty="0"/>
              <a:t> Красноярского края, МБУ «Комплексный центр социального обслуживания населения», управляющие компании по ЖКХ, фонды социального и медицинского страхования, МКУ « Комитет по делам культуры», МКУ «</a:t>
            </a:r>
            <a:r>
              <a:rPr lang="ru-RU" dirty="0" err="1"/>
              <a:t>ФЗиС</a:t>
            </a:r>
            <a:r>
              <a:rPr lang="ru-RU" dirty="0"/>
              <a:t>», МБУК «ЗГДК», аптека №100, министерство и ведомства Правительства Красноярского края, депутаты Законодательного собрания Красноярского края, телекомпания ТВИН </a:t>
            </a:r>
            <a:r>
              <a:rPr lang="ru-RU" dirty="0" err="1"/>
              <a:t>г.Зеленогорска</a:t>
            </a:r>
            <a:r>
              <a:rPr lang="ru-RU" dirty="0"/>
              <a:t> в работе клуба «Ветеран».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/>
              <a:t>Оперативное информирование ветеранов по вопросам пенсионного и социального обеспечения, правовой помощи в соответствии с федеральными, краевыми и местными нормативными актами.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8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Возможности, которые позволили реализовать практику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Наличие действующей на территории города Зеленогорской городской общественной организации ветеранов пенсионеров войны, труда, Вооруженных сил и правоохранительных органов, на учете которой более 15 000 ветеранов, объединяющие 37 первичных ветеранских организаций.</a:t>
            </a:r>
          </a:p>
          <a:p>
            <a:r>
              <a:rPr lang="ru-RU" dirty="0"/>
              <a:t>Наличие ветеранов, имеющих большой жизненный и профессиональный опыт и обладающих организаторскими способностями.</a:t>
            </a:r>
          </a:p>
        </p:txBody>
      </p:sp>
      <p:pic>
        <p:nvPicPr>
          <p:cNvPr id="4" name="Рисунок 4" descr="DSC085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204" y="4519520"/>
            <a:ext cx="3452813" cy="2176101"/>
          </a:xfrm>
          <a:prstGeom prst="rect">
            <a:avLst/>
          </a:prstGeom>
        </p:spPr>
      </p:pic>
      <p:pic>
        <p:nvPicPr>
          <p:cNvPr id="6" name="Рисунок 6" descr="DSC085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203" y="4519520"/>
            <a:ext cx="3194811" cy="217610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6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735084"/>
          </a:xfrm>
        </p:spPr>
        <p:txBody>
          <a:bodyPr/>
          <a:lstStyle/>
          <a:p>
            <a:r>
              <a:rPr lang="ru-RU" dirty="0"/>
              <a:t>Результаты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1373188"/>
            <a:ext cx="8915400" cy="333977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/>
              <a:t>Проведено 12 заседаний клуба (2016-2017 </a:t>
            </a:r>
            <a:r>
              <a:rPr lang="ru-RU" dirty="0" err="1"/>
              <a:t>гг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Рассмотрено 25 вопросов социально-экономического, правового характера с активным участием: Администрации ЗАТО г. Зеленогорска, депутатов Совета депутатов города,  предприятие госкорпорации РОСАТОМ АО «ПО «ЭХЗ»,  ПАО ОГК-2 «Красноярская ГРЭС-2», ОО УЖДТ, ОМВД России по ЗАТО </a:t>
            </a:r>
            <a:r>
              <a:rPr lang="ru-RU" dirty="0" err="1"/>
              <a:t>г.Зеленогоску</a:t>
            </a:r>
            <a:r>
              <a:rPr lang="ru-RU" dirty="0"/>
              <a:t>, СУ ФПС-19 МЧС России, в/ч 3475, ФГБУ ФСНКЦ ФМБА России КБ№42 , УПФР </a:t>
            </a:r>
            <a:r>
              <a:rPr lang="ru-RU" dirty="0" err="1"/>
              <a:t>г.Зеленогорска</a:t>
            </a:r>
            <a:r>
              <a:rPr lang="ru-RU" dirty="0"/>
              <a:t> Красноярского края, МБУ «Комплексный центр социального обслуживания населения», управляющие компании по ЖКХ, фонды социального и медицинского страхования, МКУ « Комитет по делам культуры», МКУ «</a:t>
            </a:r>
            <a:r>
              <a:rPr lang="ru-RU" dirty="0" err="1"/>
              <a:t>ФЗиС</a:t>
            </a:r>
            <a:r>
              <a:rPr lang="ru-RU" dirty="0"/>
              <a:t>», МБУК «ЗГДК», аптека №100, министерство и </a:t>
            </a:r>
            <a:r>
              <a:rPr lang="ru-RU" dirty="0" err="1"/>
              <a:t>ведоства</a:t>
            </a:r>
            <a:r>
              <a:rPr lang="ru-RU" dirty="0"/>
              <a:t> Правительства Красноярского края, депутаты Законодательного собрания Красноярского края, телекомпания ТВИН </a:t>
            </a:r>
            <a:r>
              <a:rPr lang="ru-RU" dirty="0" err="1"/>
              <a:t>г.Зеленогорска</a:t>
            </a:r>
          </a:p>
          <a:p>
            <a:r>
              <a:rPr lang="ru-RU" dirty="0"/>
              <a:t>Среднее количество участников встречи клуба "Ветеран" 300 </a:t>
            </a:r>
            <a:r>
              <a:rPr lang="ru-RU" dirty="0" smtClean="0"/>
              <a:t>человек, общее количество – 3600 чел.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8" descr="DSC064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025" y="4613772"/>
            <a:ext cx="2742014" cy="2057400"/>
          </a:xfrm>
          <a:prstGeom prst="rect">
            <a:avLst/>
          </a:prstGeom>
        </p:spPr>
      </p:pic>
      <p:pic>
        <p:nvPicPr>
          <p:cNvPr id="10" name="Рисунок 10" descr="DSC060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117" y="4613772"/>
            <a:ext cx="2742014" cy="20574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4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проекта внедрения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sz="1600" dirty="0"/>
              <a:t>Ветераны войны и труда, пенсионеры, ветераны вооруженных сил и правоохранительных органов.</a:t>
            </a:r>
          </a:p>
          <a:p>
            <a:pPr algn="just"/>
            <a:r>
              <a:rPr lang="ru-RU" sz="1600" dirty="0"/>
              <a:t>Актив Городского Совета ветеранов г. Зеленогорска</a:t>
            </a:r>
          </a:p>
          <a:p>
            <a:pPr algn="just"/>
            <a:r>
              <a:rPr lang="ru-RU" sz="1600" dirty="0"/>
              <a:t>Администрация ЗАТО г. Зеленогорска, депутаты Совета депутатов города,  предприятие госкорпорации РОСАТОМ АО «ПО «ЭХЗ»,  ПАО ОГК-2 «Красноярская ГРЭС-2», ОО УЖДТ, ОМВД России по ЗАТО </a:t>
            </a:r>
            <a:r>
              <a:rPr lang="ru-RU" sz="1600" dirty="0" err="1"/>
              <a:t>г.Зеленогоску</a:t>
            </a:r>
            <a:r>
              <a:rPr lang="ru-RU" sz="1600" dirty="0"/>
              <a:t>, СУ ФПС-19 МЧС России, в/ч 3475, ФГБУ ФСНКЦ ФМБА России КБ№42 , УПФР </a:t>
            </a:r>
            <a:r>
              <a:rPr lang="ru-RU" sz="1600" dirty="0" err="1"/>
              <a:t>г.Зеленогорска</a:t>
            </a:r>
            <a:r>
              <a:rPr lang="ru-RU" sz="1600" dirty="0"/>
              <a:t> Красноярского края, МБУ «Комплексный центр социального обслуживания населения», управляющие компании по ЖКХ, фонды социального и медицинского страхования, МКУ « Комитет по делам культуры», МКУ «</a:t>
            </a:r>
            <a:r>
              <a:rPr lang="ru-RU" sz="1600" dirty="0" err="1"/>
              <a:t>ФЗиС</a:t>
            </a:r>
            <a:r>
              <a:rPr lang="ru-RU" sz="1600" dirty="0"/>
              <a:t>», МБУК «ЗГДК», аптека №100, министерство и </a:t>
            </a:r>
            <a:r>
              <a:rPr lang="ru-RU" sz="1600" dirty="0" err="1"/>
              <a:t>ведоства</a:t>
            </a:r>
            <a:r>
              <a:rPr lang="ru-RU" sz="1600" dirty="0"/>
              <a:t> Правительства Красноярского края, депутаты Законодательного собрания Красноярского края, телекомпания ТВИН </a:t>
            </a:r>
            <a:r>
              <a:rPr lang="ru-RU" sz="1600" dirty="0" err="1"/>
              <a:t>г.Зеленогорска</a:t>
            </a:r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1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Действия по развертыванию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465664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1400" dirty="0"/>
              <a:t>1.Проведение ежегодного анкетирования и опроса ветеранов, для формирования плана работы на следующий год (октябрь).</a:t>
            </a:r>
          </a:p>
          <a:p>
            <a:pPr marL="360045" algn="just"/>
            <a:r>
              <a:rPr lang="ru-RU" sz="1400" dirty="0"/>
              <a:t>2.На основании анкетирования ветеранов и предложений ПВО готовится проект  плана работы клуба на год и утверждаются  на заседании президиуме ГСВ в декабре месяце.</a:t>
            </a:r>
            <a:endParaRPr sz="1400" dirty="0"/>
          </a:p>
          <a:p>
            <a:pPr marL="360045" algn="just"/>
            <a:r>
              <a:rPr lang="ru-RU" sz="1400" dirty="0"/>
              <a:t>3.Направляются письма  и план до первого января для приглашения участвующим в заседании клуба в соответствии с планом работы: Администрации ЗАТО г. Зеленогорска, депутатов Совета депутатов города,  предприятие госкорпорации РОСАТОМ АО «ПО «ЭХЗ»,  ПАО ОГК-2 «Красноярская ГРЭС-2», ОО УЖДТ, ОМВД России по ЗАТО г. Зеленогоску, СУ ФПС-19 МЧС России, в/ч 3475, ФГБУ ФСНКЦ ФМБА России КБ№42 , УПФР г. Зеленогорска Красноярского края, МБУ «Комплексный центр социального обслуживания населения», управляющие компании по ЖКХ, фонды социального и медицинского страхования, МКУ « Комитет по делам культуры», МКУ «</a:t>
            </a:r>
            <a:r>
              <a:rPr lang="ru-RU" sz="1400" dirty="0" err="1"/>
              <a:t>ФЗиС</a:t>
            </a:r>
            <a:r>
              <a:rPr lang="ru-RU" sz="1400" dirty="0"/>
              <a:t>», МБУК «ЗГДК», аптека №100, министерство и ведомства Правительства Красноярского края, депутаты Законодательного собрания Красноярского края, телекомпания ТВИН г. Зеленогорска</a:t>
            </a:r>
            <a:endParaRPr sz="1400" dirty="0"/>
          </a:p>
          <a:p>
            <a:pPr marL="360045" algn="just"/>
            <a:r>
              <a:rPr lang="ru-RU" sz="1400" dirty="0"/>
              <a:t>4.Ежемесячное информирование жителей города о работе клуба «Ветеран» через СМИ города и сайт Городского Совета ветеранов (</a:t>
            </a:r>
            <a:r>
              <a:rPr lang="ru-RU" sz="1400" dirty="0" err="1"/>
              <a:t>www</a:t>
            </a:r>
            <a:r>
              <a:rPr lang="ru-RU" sz="1400" dirty="0"/>
              <a:t>.</a:t>
            </a:r>
            <a:r>
              <a:rPr lang="en-US" sz="1400" dirty="0" err="1"/>
              <a:t>veteranzgr</a:t>
            </a:r>
            <a:r>
              <a:rPr lang="ru-RU" sz="1400" dirty="0"/>
              <a:t>.</a:t>
            </a:r>
            <a:r>
              <a:rPr lang="en-US" sz="1400" dirty="0" err="1"/>
              <a:t>ru</a:t>
            </a:r>
            <a:r>
              <a:rPr lang="ru-RU" sz="1400" dirty="0"/>
              <a:t>)</a:t>
            </a:r>
            <a:endParaRPr sz="1400" dirty="0"/>
          </a:p>
          <a:p>
            <a:pPr marL="360045" algn="just"/>
            <a:r>
              <a:rPr lang="ru-RU" sz="1400" dirty="0"/>
              <a:t>5.Ежегодная пресс-конференция о деятельности клуба «Ветеран» с средствами СМИ и  участниками проекта (итоги работы клуба за год)</a:t>
            </a:r>
            <a:endParaRPr sz="1400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8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Нормативно-правовое обеспечение реализации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sz="1600" dirty="0"/>
              <a:t>Разработано и утверждено на президиуме городского Совета ветеранов положение о клубе «Ветеран» при городском Совете ветеранов г. Зеленогорска</a:t>
            </a:r>
          </a:p>
          <a:p>
            <a:pPr algn="just"/>
            <a:r>
              <a:rPr lang="ru-RU" sz="1600" dirty="0"/>
              <a:t>Разработан и утвержден план работы клуба «Ветеран» на президиуме ГСВ, ведется дневник работы клуба, где отмечаются все проводимые мероприятия (ФИО приглашенных и количество присутствующих), ведется список членов клуба.</a:t>
            </a:r>
          </a:p>
          <a:p>
            <a:pPr algn="just"/>
            <a:r>
              <a:rPr lang="ru-RU" sz="1600" dirty="0"/>
              <a:t>Подготовлен пакет документов, соглашений о работе участников проекта  в клубе ветеранов на безвозмездной благотворительной основе.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1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62626"/>
                </a:solidFill>
              </a:rPr>
              <a:t>Результаты внедрения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1600" dirty="0"/>
              <a:t>В результате реализации проекта клуб «Ветеран» в нем примут участие более 2500 ветеранов в год и  через первичные ветеранские организации  (37) проинформируют еще более 15000 ветеранов по </a:t>
            </a:r>
            <a:r>
              <a:rPr lang="ru-RU" sz="1600" dirty="0" err="1"/>
              <a:t>обсуждавшимся</a:t>
            </a:r>
            <a:r>
              <a:rPr lang="ru-RU" sz="1600" dirty="0"/>
              <a:t> вопросам и принятым решениям на заседаниях клуба. По многочисленным отзывам, проводимых </a:t>
            </a:r>
            <a:r>
              <a:rPr lang="ru-RU" sz="1600" dirty="0" err="1"/>
              <a:t>анкетирований</a:t>
            </a:r>
            <a:r>
              <a:rPr lang="ru-RU" sz="1600" dirty="0"/>
              <a:t> среди жителей ЗАТО города Зеленогорска их итоги и анализ показывают, что клуб «Ветеран» очень  нужен для жителей города, который позволяет обсуждать и решать многие вопросы с активном участием; Администрации ЗАТО г. Зеленогорска, депутатов Совета депутатов города,  предприятие госкорпорации РОСАТОМ АО «ПО «ЭХЗ»,  ПАО ОГК-2 «Красноярская ГРЭС-2», ОО УЖДТ, ОМВД России по ЗАТО г. Зеленогорска, СУ ФПС-19 МЧС России, в/ч 3475, ФГБУ ФСНКЦ ФМБА России КБ№42 , УПФР г. Зеленогорска Красноярского края, МБУ «Комплексный центр социального обслуживания населения», управляющие компании по ЖКХ, фонды социального и медицинского страхования, МКУ « Комитет по делам культуры», МКУ «</a:t>
            </a:r>
            <a:r>
              <a:rPr lang="ru-RU" sz="1600" dirty="0" err="1"/>
              <a:t>ФЗиС</a:t>
            </a:r>
            <a:r>
              <a:rPr lang="ru-RU" sz="1600" dirty="0"/>
              <a:t>», МБУК «ЗГДК», аптека №100, министерство и ведомства Правительства Красноярского края, депутаты Законодательного собрания Красноярского края, телекомпания ТВИН г. Зеленогорска.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78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Широкоэкранный</PresentationFormat>
  <Paragraphs>45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Легкий дым</vt:lpstr>
      <vt:lpstr>Клуб «Ветеран» (при Зеленогорской городской общественной организации ветеранов пенсионеров войны, труда, Вооруженных сил и правоохранительных органов) ЗАТО г. Зеленогорск,  Красноярский край</vt:lpstr>
      <vt:lpstr>Предпосылки реализации</vt:lpstr>
      <vt:lpstr>Проблемы, которые должны были быть решены реализацией практики</vt:lpstr>
      <vt:lpstr>Возможности, которые позволили реализовать практику</vt:lpstr>
      <vt:lpstr>Результаты проекта</vt:lpstr>
      <vt:lpstr>Участники проекта внедрения практики</vt:lpstr>
      <vt:lpstr>Действия по развертыванию практики</vt:lpstr>
      <vt:lpstr>Нормативно-правовое обеспечение реализации практики</vt:lpstr>
      <vt:lpstr>Результаты внедрения практики</vt:lpstr>
      <vt:lpstr>Список контактов ответственных за реализацию Проекта в регионе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«Ветеран» (при Зеленогорской городской общественной организации ветеранов пенсионеров войны, труда, Вооруженных сил и правоохранительных органов) ЗАТО г. Зеленогорск,  Красноярский край</dc:title>
  <dc:creator>Сперанский Михаил Викторович</dc:creator>
  <cp:lastModifiedBy>Сперанский Михаил Викторович</cp:lastModifiedBy>
  <cp:revision>4</cp:revision>
  <dcterms:modified xsi:type="dcterms:W3CDTF">2017-09-15T12:21:01Z</dcterms:modified>
</cp:coreProperties>
</file>