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F775-0CE7-4395-BC4A-62AF382244E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BB52-CDF8-4E2A-8EE5-493E2CC87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5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BB52-CDF8-4E2A-8EE5-493E2CC877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6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BB52-CDF8-4E2A-8EE5-493E2CC877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0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EDF0-AD83-4EC4-8395-B3796CD4B76B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D09F-27C9-4B31-963F-D8164678C0D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0BD5-9619-41DE-9E6E-0AEEA982F5FC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76F0-3F91-4FAE-AE53-57E3E8CFAB35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1C1C-34C3-413C-8626-8D47B7CEC454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5CB4-EFC4-4CD1-9315-EC11DEE37FF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09D-C88E-4A46-B60E-C517C619E7DC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ADB-D206-4B77-B343-BB16D1DE032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048-66BC-443E-9236-9851D2641FA7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68DB-A4F4-4093-B860-DE7A61F4AB6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319B-8354-41CC-9AF0-DE1C1569949F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230-4DFE-476A-89CF-61F30F85108B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F1-53D4-4DAD-8062-905AFFFF5321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AE93-8C1E-4A44-80DF-94331FBE4EF9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0FAF-CF8B-42D4-A5FB-6C5FE7A963FA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A12C-A769-44E5-81A5-130676019A31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3EF9-0860-45C9-8A11-50C0D85B6DFA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mnev@admin.zelenogorsk.ru" TargetMode="External"/><Relationship Id="rId2" Type="http://schemas.openxmlformats.org/officeDocument/2006/relationships/hyperlink" Target="mailto:zato_glava@admin.zelenogors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gx@admin.zelenogors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7" y="2701102"/>
            <a:ext cx="7198658" cy="388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08785"/>
            <a:ext cx="10566399" cy="221428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Ремонт знаковых мест ЗАТО г. Зеленогорска Красноярского края с участием жителей и предприятий малого бизнеса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8032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контактов ответственных за реализацию Проекта в регионе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3777622"/>
          </a:xfrm>
        </p:spPr>
        <p:txBody>
          <a:bodyPr/>
          <a:lstStyle/>
          <a:p>
            <a:r>
              <a:rPr lang="ru-RU" dirty="0" smtClean="0"/>
              <a:t>Корчашкин </a:t>
            </a:r>
            <a:r>
              <a:rPr lang="ru-RU" dirty="0"/>
              <a:t>Павел Евгеньевич, Глава ЗАТО г.</a:t>
            </a:r>
            <a:r>
              <a:rPr lang="en-US" dirty="0"/>
              <a:t> </a:t>
            </a:r>
            <a:r>
              <a:rPr lang="ru-RU" dirty="0" smtClean="0"/>
              <a:t>Зеленогорска, </a:t>
            </a:r>
            <a:r>
              <a:rPr lang="ru-RU" dirty="0"/>
              <a:t>+7(391)69 </a:t>
            </a:r>
            <a:r>
              <a:rPr lang="ru-RU" dirty="0" smtClean="0"/>
              <a:t>95101, </a:t>
            </a:r>
            <a:r>
              <a:rPr lang="ru-RU" dirty="0" smtClean="0">
                <a:hlinkClick r:id="rId2"/>
              </a:rPr>
              <a:t>zato_glava@admin.zelenogorsk.ru</a:t>
            </a:r>
            <a:endParaRPr lang="ru-RU" dirty="0" smtClean="0"/>
          </a:p>
          <a:p>
            <a:r>
              <a:rPr lang="ru-RU" dirty="0" smtClean="0"/>
              <a:t>Камнев Сергей Владимирович, Первый заместитель главы Администрации ЗАТО г. Зеленогорска, +7(391)6995106, </a:t>
            </a:r>
            <a:r>
              <a:rPr lang="en-US" dirty="0">
                <a:hlinkClick r:id="rId3"/>
              </a:rPr>
              <a:t>Kamnev@admin.zelenogorsk.ru</a:t>
            </a:r>
            <a:endParaRPr lang="ru-RU" dirty="0" smtClean="0"/>
          </a:p>
          <a:p>
            <a:r>
              <a:rPr lang="ru-RU" dirty="0"/>
              <a:t>Патенко Алексей Дмитриевич, начальник Отдела городского хозяйства Администрации ЗАТО г. Зеленогорска, </a:t>
            </a:r>
            <a:r>
              <a:rPr lang="ru-RU" dirty="0" smtClean="0"/>
              <a:t>+7(391)6995116, +7(913)5975759, </a:t>
            </a:r>
            <a:r>
              <a:rPr lang="en-US" dirty="0">
                <a:hlinkClick r:id="rId4"/>
              </a:rPr>
              <a:t>ugx@admin.zelenogorsk.ru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1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Предпосылки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10267"/>
            <a:ext cx="8915400" cy="3777622"/>
          </a:xfrm>
        </p:spPr>
        <p:txBody>
          <a:bodyPr/>
          <a:lstStyle/>
          <a:p>
            <a:r>
              <a:rPr lang="ru-RU" dirty="0"/>
              <a:t>В преддверии празднования 60 летнего юбилея г. Зеленогорска возникла необходимость приведения в порядок и достойный вид знаковых мест и памятников, связанные с историей развития города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K:\Obshiy\ПАТЕНКО А.Д\От Сперанского\Красноярск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08" y="2881656"/>
            <a:ext cx="6358646" cy="3478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0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которые должны были быть решены реализацией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Неудовлетворительное состояние памятников и знаковых мест города</a:t>
            </a:r>
            <a:r>
              <a:rPr lang="ru-RU" dirty="0" smtClean="0"/>
              <a:t>.</a:t>
            </a:r>
          </a:p>
          <a:p>
            <a:r>
              <a:rPr lang="ru-RU" dirty="0"/>
              <a:t>Необходимость воссоздания их исторического облика и приведения в порядок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K:\Obshiy\ПАТЕНКО А.Д\От Сперанского\2005г 02 06Зеленогорск 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15" y="3120684"/>
            <a:ext cx="6173160" cy="338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8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Возможности, которые позволили реализовать практику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Подготовка к празднованию юбилея позволяла объединить интересы нескольких поколений в стремлении восстановить дорогие для них знаковые места, поделиться друг с другом историями их создания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K:\Obshiy\ПАТЕНКО А.Д\От Сперанского\Лучшая муниципальная практика\Фото для презентации\Новости 14.07.2016.00_00_04_16.Still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75" y="3328695"/>
            <a:ext cx="5468470" cy="3037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6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Отремонтировано и восстановлено 11 памятников.</a:t>
            </a:r>
          </a:p>
          <a:p>
            <a:endParaRPr lang="ru-RU" dirty="0"/>
          </a:p>
        </p:txBody>
      </p:sp>
      <p:pic>
        <p:nvPicPr>
          <p:cNvPr id="2050" name="Picture 2" descr="K:\Obshiy\ПАТЕНКО А.Д\От Сперанского\Лучшая муниципальная практика\Фото для презентации\Новости 14.07.2016.00_00_39_16.Still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88" y="2699273"/>
            <a:ext cx="2424953" cy="156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Obshiy\ПАТЕНКО А.Д\От Сперанского\Лучшая муниципальная практика\Фото для презентации\Новости 14.07.2016.00_00_45_01.Still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73" y="3083859"/>
            <a:ext cx="2762250" cy="2046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Obshiy\ПАТЕНКО А.Д\От Сперанского\Лучшая муниципальная практика\Фото для презентации\Новости 14.07.2016.00_01_42_05.Still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60" y="4052047"/>
            <a:ext cx="2919133" cy="185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4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проекта внедрения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01907"/>
            <a:ext cx="7011988" cy="120127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Инициативная группа </a:t>
            </a:r>
            <a:r>
              <a:rPr lang="ru-RU" dirty="0" err="1"/>
              <a:t>первостроителей</a:t>
            </a:r>
            <a:r>
              <a:rPr lang="ru-RU" dirty="0"/>
              <a:t> города</a:t>
            </a:r>
            <a:r>
              <a:rPr lang="ru-RU" dirty="0" smtClean="0"/>
              <a:t>.</a:t>
            </a:r>
          </a:p>
          <a:p>
            <a:r>
              <a:rPr lang="ru-RU" dirty="0"/>
              <a:t>Администрация г. </a:t>
            </a:r>
            <a:r>
              <a:rPr lang="ru-RU" dirty="0" smtClean="0"/>
              <a:t>Зеленогорска</a:t>
            </a:r>
          </a:p>
          <a:p>
            <a:r>
              <a:rPr lang="ru-RU" dirty="0"/>
              <a:t>Предприятия, общественники, инициативные группы граждан</a:t>
            </a:r>
          </a:p>
        </p:txBody>
      </p:sp>
      <p:pic>
        <p:nvPicPr>
          <p:cNvPr id="1026" name="Picture 2" descr="K:\Obshiy\ПАТЕНКО А.Д\От Сперанского\Лучшая муниципальная практика\Фото для презентации\Новости 14.07.2016.00_00_55_01.Still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64" y="3182471"/>
            <a:ext cx="6087035" cy="34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1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бизнес-модели реализации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588" y="2133600"/>
            <a:ext cx="4993341" cy="4114800"/>
          </a:xfrm>
        </p:spPr>
        <p:txBody>
          <a:bodyPr>
            <a:normAutofit/>
          </a:bodyPr>
          <a:lstStyle/>
          <a:p>
            <a:r>
              <a:rPr lang="ru-RU" dirty="0"/>
              <a:t>Определение конкретных мест проведения работ, объемов работ, </a:t>
            </a:r>
            <a:r>
              <a:rPr lang="ru-RU" dirty="0" smtClean="0"/>
              <a:t>стоимости.</a:t>
            </a:r>
          </a:p>
          <a:p>
            <a:r>
              <a:rPr lang="ru-RU" dirty="0" smtClean="0"/>
              <a:t>Обращение </a:t>
            </a:r>
            <a:r>
              <a:rPr lang="ru-RU" dirty="0"/>
              <a:t>к руководству городских предприятий, общественникам, гражданам принять участие в реализации </a:t>
            </a:r>
            <a:r>
              <a:rPr lang="ru-RU" dirty="0" smtClean="0"/>
              <a:t>проекта.</a:t>
            </a:r>
          </a:p>
          <a:p>
            <a:r>
              <a:rPr lang="ru-RU" dirty="0" smtClean="0"/>
              <a:t>Распределение </a:t>
            </a:r>
            <a:r>
              <a:rPr lang="ru-RU" dirty="0"/>
              <a:t>объемов работ по участникам </a:t>
            </a:r>
            <a:r>
              <a:rPr lang="ru-RU" dirty="0" smtClean="0"/>
              <a:t>реализации.</a:t>
            </a:r>
          </a:p>
          <a:p>
            <a:r>
              <a:rPr lang="ru-RU" dirty="0" smtClean="0"/>
              <a:t>Выполнение работ.</a:t>
            </a:r>
          </a:p>
          <a:p>
            <a:r>
              <a:rPr lang="ru-RU" dirty="0" smtClean="0"/>
              <a:t>Приемка </a:t>
            </a:r>
            <a:r>
              <a:rPr lang="ru-RU" dirty="0"/>
              <a:t>выполненных </a:t>
            </a:r>
            <a:r>
              <a:rPr lang="ru-RU" dirty="0" smtClean="0"/>
              <a:t>работ.</a:t>
            </a:r>
          </a:p>
        </p:txBody>
      </p:sp>
      <p:pic>
        <p:nvPicPr>
          <p:cNvPr id="4" name="Picture 5" descr="K:\Obshiy\ПАТЕНКО А.Д\От Сперанского\PA210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9" y="2115670"/>
            <a:ext cx="4374777" cy="4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8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Действия по развертыванию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449" y="1201271"/>
            <a:ext cx="4814046" cy="3218330"/>
          </a:xfrm>
        </p:spPr>
        <p:txBody>
          <a:bodyPr>
            <a:normAutofit/>
          </a:bodyPr>
          <a:lstStyle/>
          <a:p>
            <a:r>
              <a:rPr lang="ru-RU" dirty="0"/>
              <a:t>Прием у Главы города группы </a:t>
            </a:r>
            <a:r>
              <a:rPr lang="ru-RU" dirty="0" err="1"/>
              <a:t>первостроителей</a:t>
            </a:r>
            <a:r>
              <a:rPr lang="ru-RU" dirty="0" smtClean="0"/>
              <a:t>.</a:t>
            </a:r>
          </a:p>
          <a:p>
            <a:r>
              <a:rPr lang="ru-RU" dirty="0"/>
              <a:t>Объезд памятных мест с участием представителей группы </a:t>
            </a:r>
            <a:r>
              <a:rPr lang="ru-RU" dirty="0" err="1"/>
              <a:t>первостроителей</a:t>
            </a:r>
            <a:r>
              <a:rPr lang="ru-RU" dirty="0" smtClean="0"/>
              <a:t>.</a:t>
            </a:r>
          </a:p>
          <a:p>
            <a:r>
              <a:rPr lang="ru-RU" dirty="0"/>
              <a:t>Направление рекомендаций для восстановления исторического облика памятных мест</a:t>
            </a:r>
            <a:r>
              <a:rPr lang="ru-RU" dirty="0" smtClean="0"/>
              <a:t>.</a:t>
            </a:r>
          </a:p>
          <a:p>
            <a:r>
              <a:rPr lang="ru-RU" dirty="0"/>
              <a:t>Обращение к потенциальным участникам проекта.</a:t>
            </a:r>
          </a:p>
        </p:txBody>
      </p:sp>
      <p:pic>
        <p:nvPicPr>
          <p:cNvPr id="3074" name="Picture 2" descr="K:\Obshiy\ПАТЕНКО А.Д\От Сперанского\Лучшая муниципальная практика\Фото для презентации\Новости 14.07.2016.00_00_43_10.Still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90" y="1407459"/>
            <a:ext cx="4409515" cy="27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Obshiy\ПАТЕНКО А.Д\От Сперанского\Лучшая муниципальная практика\Фото для презентации\Новости 14.07.2016.00_00_39_16.Still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22" y="4546599"/>
            <a:ext cx="3599329" cy="21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9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Нормативно-правовое обеспечение реализации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600"/>
            <a:ext cx="9408055" cy="3777622"/>
          </a:xfrm>
        </p:spPr>
        <p:txBody>
          <a:bodyPr/>
          <a:lstStyle/>
          <a:p>
            <a:r>
              <a:rPr lang="ru-RU" dirty="0"/>
              <a:t>Распоряжение Администрации ЗАТО г. Зеленогорска от </a:t>
            </a:r>
            <a:r>
              <a:rPr lang="ru-RU" dirty="0" smtClean="0"/>
              <a:t>03.03.2016№ 365-р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147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254</Words>
  <Application>Microsoft Office PowerPoint</Application>
  <PresentationFormat>Широкоэкранный</PresentationFormat>
  <Paragraphs>42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Легкий дым</vt:lpstr>
      <vt:lpstr>Ремонт знаковых мест ЗАТО г. Зеленогорска Красноярского края с участием жителей и предприятий малого бизнеса</vt:lpstr>
      <vt:lpstr>Предпосылки реализации</vt:lpstr>
      <vt:lpstr>Проблемы, которые должны были быть решены реализацией практики</vt:lpstr>
      <vt:lpstr>Возможности, которые позволили реализовать практику</vt:lpstr>
      <vt:lpstr>Результаты проекта</vt:lpstr>
      <vt:lpstr>Участники проекта внедрения практики</vt:lpstr>
      <vt:lpstr>Краткое описание бизнес-модели реализации практики</vt:lpstr>
      <vt:lpstr>Действия по развертыванию практики</vt:lpstr>
      <vt:lpstr>Нормативно-правовое обеспечение реализации практики</vt:lpstr>
      <vt:lpstr>Список контактов ответственных за реализацию Проекта в регионе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«Ветеран» (при Зеленогорской городской общественной организации ветеранов пенсионеров войны, труда, Вооруженных сил и правоохранительных органов)</dc:title>
  <dc:creator>Сперанский Михаил Викторович</dc:creator>
  <cp:lastModifiedBy>Сперанский Михаил Викторович</cp:lastModifiedBy>
  <cp:revision>13</cp:revision>
  <dcterms:created xsi:type="dcterms:W3CDTF">2017-08-18T10:31:12Z</dcterms:created>
  <dcterms:modified xsi:type="dcterms:W3CDTF">2017-09-15T11:38:09Z</dcterms:modified>
</cp:coreProperties>
</file>