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58" r:id="rId4"/>
    <p:sldId id="279" r:id="rId5"/>
    <p:sldId id="280" r:id="rId6"/>
    <p:sldId id="268" r:id="rId7"/>
    <p:sldId id="269" r:id="rId8"/>
    <p:sldId id="270" r:id="rId9"/>
    <p:sldId id="27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B0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3AA97-AFAB-4285-A9A2-870F86852D6F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5314F4-0F1C-4C90-B739-CDCA1322ABFF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Создание комфортной среды проживания для жителей города и возврат к традиции прошлого – проведение праздников Автозаводского района на данной территории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7F3EB581-A1EC-4E71-AD3A-94D0AB22667D}" type="parTrans" cxnId="{854EB806-C5A9-469C-9741-81F116627F3A}">
      <dgm:prSet/>
      <dgm:spPr/>
      <dgm:t>
        <a:bodyPr/>
        <a:lstStyle/>
        <a:p>
          <a:pPr algn="ctr"/>
          <a:endParaRPr lang="ru-RU" sz="2000" b="1">
            <a:latin typeface="Century Gothic" pitchFamily="34" charset="0"/>
          </a:endParaRPr>
        </a:p>
      </dgm:t>
    </dgm:pt>
    <dgm:pt modelId="{CCBF96BB-D453-42D1-A320-8B38B604B6F1}" type="sibTrans" cxnId="{854EB806-C5A9-469C-9741-81F116627F3A}">
      <dgm:prSet/>
      <dgm:spPr/>
      <dgm:t>
        <a:bodyPr/>
        <a:lstStyle/>
        <a:p>
          <a:pPr algn="ctr"/>
          <a:endParaRPr lang="ru-RU" sz="2000" b="1">
            <a:latin typeface="Century Gothic" pitchFamily="34" charset="0"/>
          </a:endParaRPr>
        </a:p>
      </dgm:t>
    </dgm:pt>
    <dgm:pt modelId="{389BB2C6-B033-4C6F-88FD-D959DCC929F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Создание дополнительных  возможностей для ранней социализации дошкольников в естественных условиях городской среды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E1650EB3-42FD-47B9-A028-6432C385DF64}" type="parTrans" cxnId="{7479AAB8-767D-41D5-A64A-F75983627BDB}">
      <dgm:prSet/>
      <dgm:spPr/>
      <dgm:t>
        <a:bodyPr/>
        <a:lstStyle/>
        <a:p>
          <a:pPr algn="ctr"/>
          <a:endParaRPr lang="ru-RU" sz="2000" b="1">
            <a:latin typeface="Century Gothic" pitchFamily="34" charset="0"/>
          </a:endParaRPr>
        </a:p>
      </dgm:t>
    </dgm:pt>
    <dgm:pt modelId="{E4EBF01F-2314-4026-B3A1-0EC226FF683E}" type="sibTrans" cxnId="{7479AAB8-767D-41D5-A64A-F75983627BDB}">
      <dgm:prSet/>
      <dgm:spPr/>
      <dgm:t>
        <a:bodyPr/>
        <a:lstStyle/>
        <a:p>
          <a:pPr algn="ctr"/>
          <a:endParaRPr lang="ru-RU" sz="2000" b="1">
            <a:latin typeface="Century Gothic" pitchFamily="34" charset="0"/>
          </a:endParaRPr>
        </a:p>
      </dgm:t>
    </dgm:pt>
    <dgm:pt modelId="{4D99F145-299C-4741-8C40-17264D2ED886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Расширение образовательного пространства для воспитания лучших качеств человеческой личности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0A8B6B8-3F9F-45FC-AF38-3A4E500466BB}" type="parTrans" cxnId="{89C4157F-D0B3-42B0-BAEA-8FB968002602}">
      <dgm:prSet/>
      <dgm:spPr/>
      <dgm:t>
        <a:bodyPr/>
        <a:lstStyle/>
        <a:p>
          <a:pPr algn="ctr"/>
          <a:endParaRPr lang="ru-RU" sz="2000" b="1">
            <a:latin typeface="Century Gothic" pitchFamily="34" charset="0"/>
          </a:endParaRPr>
        </a:p>
      </dgm:t>
    </dgm:pt>
    <dgm:pt modelId="{B992A251-708D-4CEA-835A-AE494EB1EA86}" type="sibTrans" cxnId="{89C4157F-D0B3-42B0-BAEA-8FB968002602}">
      <dgm:prSet/>
      <dgm:spPr/>
      <dgm:t>
        <a:bodyPr/>
        <a:lstStyle/>
        <a:p>
          <a:pPr algn="ctr"/>
          <a:endParaRPr lang="ru-RU" sz="2000" b="1">
            <a:latin typeface="Century Gothic" pitchFamily="34" charset="0"/>
          </a:endParaRPr>
        </a:p>
      </dgm:t>
    </dgm:pt>
    <dgm:pt modelId="{B3D89E75-9B55-4336-877C-AC60299B7DCC}" type="pres">
      <dgm:prSet presAssocID="{61E3AA97-AFAB-4285-A9A2-870F86852D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6B3685-B09E-4333-A249-09347E5B0E88}" type="pres">
      <dgm:prSet presAssocID="{61E3AA97-AFAB-4285-A9A2-870F86852D6F}" presName="Name1" presStyleCnt="0"/>
      <dgm:spPr/>
    </dgm:pt>
    <dgm:pt modelId="{53AD5367-C5F1-4FDC-A328-13A609F046D3}" type="pres">
      <dgm:prSet presAssocID="{61E3AA97-AFAB-4285-A9A2-870F86852D6F}" presName="cycle" presStyleCnt="0"/>
      <dgm:spPr/>
    </dgm:pt>
    <dgm:pt modelId="{7DC37AE9-D12B-43B0-9F01-FDA901DFF29F}" type="pres">
      <dgm:prSet presAssocID="{61E3AA97-AFAB-4285-A9A2-870F86852D6F}" presName="srcNode" presStyleLbl="node1" presStyleIdx="0" presStyleCnt="3"/>
      <dgm:spPr/>
    </dgm:pt>
    <dgm:pt modelId="{AD896B69-514D-4CC9-AB51-410BC65D4328}" type="pres">
      <dgm:prSet presAssocID="{61E3AA97-AFAB-4285-A9A2-870F86852D6F}" presName="conn" presStyleLbl="parChTrans1D2" presStyleIdx="0" presStyleCnt="1"/>
      <dgm:spPr/>
      <dgm:t>
        <a:bodyPr/>
        <a:lstStyle/>
        <a:p>
          <a:endParaRPr lang="ru-RU"/>
        </a:p>
      </dgm:t>
    </dgm:pt>
    <dgm:pt modelId="{D0058411-5B32-4840-95F9-A8C6890A4680}" type="pres">
      <dgm:prSet presAssocID="{61E3AA97-AFAB-4285-A9A2-870F86852D6F}" presName="extraNode" presStyleLbl="node1" presStyleIdx="0" presStyleCnt="3"/>
      <dgm:spPr/>
    </dgm:pt>
    <dgm:pt modelId="{1F3F3575-8F81-465E-AD41-2A297C800170}" type="pres">
      <dgm:prSet presAssocID="{61E3AA97-AFAB-4285-A9A2-870F86852D6F}" presName="dstNode" presStyleLbl="node1" presStyleIdx="0" presStyleCnt="3"/>
      <dgm:spPr/>
    </dgm:pt>
    <dgm:pt modelId="{E0387D74-BFB6-4AE4-8EDB-D1279F1E8CE9}" type="pres">
      <dgm:prSet presAssocID="{C65314F4-0F1C-4C90-B739-CDCA1322ABF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01C4F-6086-4E92-A232-E7667C3C6015}" type="pres">
      <dgm:prSet presAssocID="{C65314F4-0F1C-4C90-B739-CDCA1322ABFF}" presName="accent_1" presStyleCnt="0"/>
      <dgm:spPr/>
    </dgm:pt>
    <dgm:pt modelId="{8191ED87-11B4-4CA1-8814-DF06E7014C1F}" type="pres">
      <dgm:prSet presAssocID="{C65314F4-0F1C-4C90-B739-CDCA1322ABFF}" presName="accentRepeatNode" presStyleLbl="solidFgAcc1" presStyleIdx="0" presStyleCnt="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B03E381-2315-4E3E-A8B5-626FEA5AE9A6}" type="pres">
      <dgm:prSet presAssocID="{389BB2C6-B033-4C6F-88FD-D959DCC929F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BD94B-149E-4169-B59C-3BA95304DEC1}" type="pres">
      <dgm:prSet presAssocID="{389BB2C6-B033-4C6F-88FD-D959DCC929FC}" presName="accent_2" presStyleCnt="0"/>
      <dgm:spPr/>
    </dgm:pt>
    <dgm:pt modelId="{A29BEB86-7D40-4662-85E9-7DD664E78DE3}" type="pres">
      <dgm:prSet presAssocID="{389BB2C6-B033-4C6F-88FD-D959DCC929FC}" presName="accentRepeatNode" presStyleLbl="solidFgAcc1" presStyleIdx="1" presStyleCnt="3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256598A-862B-48B0-A540-7F0FB1CA899C}" type="pres">
      <dgm:prSet presAssocID="{4D99F145-299C-4741-8C40-17264D2ED8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675CC-55BB-4DF5-A269-F505BC5C093E}" type="pres">
      <dgm:prSet presAssocID="{4D99F145-299C-4741-8C40-17264D2ED886}" presName="accent_3" presStyleCnt="0"/>
      <dgm:spPr/>
    </dgm:pt>
    <dgm:pt modelId="{FF42B120-43A9-441A-878C-15E524D39594}" type="pres">
      <dgm:prSet presAssocID="{4D99F145-299C-4741-8C40-17264D2ED886}" presName="accentRepeatNode" presStyleLbl="solidFgAcc1" presStyleIdx="2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360DEDCE-D276-4553-9E31-5D631C361587}" type="presOf" srcId="{4D99F145-299C-4741-8C40-17264D2ED886}" destId="{C256598A-862B-48B0-A540-7F0FB1CA899C}" srcOrd="0" destOrd="0" presId="urn:microsoft.com/office/officeart/2008/layout/VerticalCurvedList"/>
    <dgm:cxn modelId="{68E36746-A431-4AD0-BCBD-E4956696C802}" type="presOf" srcId="{CCBF96BB-D453-42D1-A320-8B38B604B6F1}" destId="{AD896B69-514D-4CC9-AB51-410BC65D4328}" srcOrd="0" destOrd="0" presId="urn:microsoft.com/office/officeart/2008/layout/VerticalCurvedList"/>
    <dgm:cxn modelId="{0511BD65-942C-4DC0-8648-1790B7E85D69}" type="presOf" srcId="{C65314F4-0F1C-4C90-B739-CDCA1322ABFF}" destId="{E0387D74-BFB6-4AE4-8EDB-D1279F1E8CE9}" srcOrd="0" destOrd="0" presId="urn:microsoft.com/office/officeart/2008/layout/VerticalCurvedList"/>
    <dgm:cxn modelId="{B5B9B4A6-47E9-42AC-AA02-2A6DB845AD6E}" type="presOf" srcId="{61E3AA97-AFAB-4285-A9A2-870F86852D6F}" destId="{B3D89E75-9B55-4336-877C-AC60299B7DCC}" srcOrd="0" destOrd="0" presId="urn:microsoft.com/office/officeart/2008/layout/VerticalCurvedList"/>
    <dgm:cxn modelId="{7479AAB8-767D-41D5-A64A-F75983627BDB}" srcId="{61E3AA97-AFAB-4285-A9A2-870F86852D6F}" destId="{389BB2C6-B033-4C6F-88FD-D959DCC929FC}" srcOrd="1" destOrd="0" parTransId="{E1650EB3-42FD-47B9-A028-6432C385DF64}" sibTransId="{E4EBF01F-2314-4026-B3A1-0EC226FF683E}"/>
    <dgm:cxn modelId="{89C4157F-D0B3-42B0-BAEA-8FB968002602}" srcId="{61E3AA97-AFAB-4285-A9A2-870F86852D6F}" destId="{4D99F145-299C-4741-8C40-17264D2ED886}" srcOrd="2" destOrd="0" parTransId="{90A8B6B8-3F9F-45FC-AF38-3A4E500466BB}" sibTransId="{B992A251-708D-4CEA-835A-AE494EB1EA86}"/>
    <dgm:cxn modelId="{854EB806-C5A9-469C-9741-81F116627F3A}" srcId="{61E3AA97-AFAB-4285-A9A2-870F86852D6F}" destId="{C65314F4-0F1C-4C90-B739-CDCA1322ABFF}" srcOrd="0" destOrd="0" parTransId="{7F3EB581-A1EC-4E71-AD3A-94D0AB22667D}" sibTransId="{CCBF96BB-D453-42D1-A320-8B38B604B6F1}"/>
    <dgm:cxn modelId="{BB893B76-CA58-4A9A-874E-FE8DE9C0B5CF}" type="presOf" srcId="{389BB2C6-B033-4C6F-88FD-D959DCC929FC}" destId="{9B03E381-2315-4E3E-A8B5-626FEA5AE9A6}" srcOrd="0" destOrd="0" presId="urn:microsoft.com/office/officeart/2008/layout/VerticalCurvedList"/>
    <dgm:cxn modelId="{24FBB0E0-5422-4F95-94F7-EB41680515F2}" type="presParOf" srcId="{B3D89E75-9B55-4336-877C-AC60299B7DCC}" destId="{516B3685-B09E-4333-A249-09347E5B0E88}" srcOrd="0" destOrd="0" presId="urn:microsoft.com/office/officeart/2008/layout/VerticalCurvedList"/>
    <dgm:cxn modelId="{2DA194E8-6576-4FDF-9C51-4FF20BFC9A08}" type="presParOf" srcId="{516B3685-B09E-4333-A249-09347E5B0E88}" destId="{53AD5367-C5F1-4FDC-A328-13A609F046D3}" srcOrd="0" destOrd="0" presId="urn:microsoft.com/office/officeart/2008/layout/VerticalCurvedList"/>
    <dgm:cxn modelId="{44C5EA1D-BC65-4F70-9C20-61D8A41017AC}" type="presParOf" srcId="{53AD5367-C5F1-4FDC-A328-13A609F046D3}" destId="{7DC37AE9-D12B-43B0-9F01-FDA901DFF29F}" srcOrd="0" destOrd="0" presId="urn:microsoft.com/office/officeart/2008/layout/VerticalCurvedList"/>
    <dgm:cxn modelId="{EF273F46-8791-43A3-AB7A-D43FFEEBAE4A}" type="presParOf" srcId="{53AD5367-C5F1-4FDC-A328-13A609F046D3}" destId="{AD896B69-514D-4CC9-AB51-410BC65D4328}" srcOrd="1" destOrd="0" presId="urn:microsoft.com/office/officeart/2008/layout/VerticalCurvedList"/>
    <dgm:cxn modelId="{DA6E59BE-45F1-4A28-81D4-8EF4D0675BDA}" type="presParOf" srcId="{53AD5367-C5F1-4FDC-A328-13A609F046D3}" destId="{D0058411-5B32-4840-95F9-A8C6890A4680}" srcOrd="2" destOrd="0" presId="urn:microsoft.com/office/officeart/2008/layout/VerticalCurvedList"/>
    <dgm:cxn modelId="{059A1C02-EBE9-44EF-82F7-82191BD30824}" type="presParOf" srcId="{53AD5367-C5F1-4FDC-A328-13A609F046D3}" destId="{1F3F3575-8F81-465E-AD41-2A297C800170}" srcOrd="3" destOrd="0" presId="urn:microsoft.com/office/officeart/2008/layout/VerticalCurvedList"/>
    <dgm:cxn modelId="{8EF4200F-8174-4BF4-93E1-FFC733536FAF}" type="presParOf" srcId="{516B3685-B09E-4333-A249-09347E5B0E88}" destId="{E0387D74-BFB6-4AE4-8EDB-D1279F1E8CE9}" srcOrd="1" destOrd="0" presId="urn:microsoft.com/office/officeart/2008/layout/VerticalCurvedList"/>
    <dgm:cxn modelId="{68502479-1925-4A54-8E6D-F8C7B6A6507F}" type="presParOf" srcId="{516B3685-B09E-4333-A249-09347E5B0E88}" destId="{95501C4F-6086-4E92-A232-E7667C3C6015}" srcOrd="2" destOrd="0" presId="urn:microsoft.com/office/officeart/2008/layout/VerticalCurvedList"/>
    <dgm:cxn modelId="{0CBC762C-7609-490D-AA9E-B7815E083925}" type="presParOf" srcId="{95501C4F-6086-4E92-A232-E7667C3C6015}" destId="{8191ED87-11B4-4CA1-8814-DF06E7014C1F}" srcOrd="0" destOrd="0" presId="urn:microsoft.com/office/officeart/2008/layout/VerticalCurvedList"/>
    <dgm:cxn modelId="{447272B4-7CFB-4B07-ADF2-D330D7A27FCF}" type="presParOf" srcId="{516B3685-B09E-4333-A249-09347E5B0E88}" destId="{9B03E381-2315-4E3E-A8B5-626FEA5AE9A6}" srcOrd="3" destOrd="0" presId="urn:microsoft.com/office/officeart/2008/layout/VerticalCurvedList"/>
    <dgm:cxn modelId="{E3017691-5AE9-424F-94CE-13081243F88D}" type="presParOf" srcId="{516B3685-B09E-4333-A249-09347E5B0E88}" destId="{3A0BD94B-149E-4169-B59C-3BA95304DEC1}" srcOrd="4" destOrd="0" presId="urn:microsoft.com/office/officeart/2008/layout/VerticalCurvedList"/>
    <dgm:cxn modelId="{0CED07EB-F2DB-4C1C-B9EE-AEB407D3E954}" type="presParOf" srcId="{3A0BD94B-149E-4169-B59C-3BA95304DEC1}" destId="{A29BEB86-7D40-4662-85E9-7DD664E78DE3}" srcOrd="0" destOrd="0" presId="urn:microsoft.com/office/officeart/2008/layout/VerticalCurvedList"/>
    <dgm:cxn modelId="{BF82CECC-7202-4EE2-AD59-9FB700741E13}" type="presParOf" srcId="{516B3685-B09E-4333-A249-09347E5B0E88}" destId="{C256598A-862B-48B0-A540-7F0FB1CA899C}" srcOrd="5" destOrd="0" presId="urn:microsoft.com/office/officeart/2008/layout/VerticalCurvedList"/>
    <dgm:cxn modelId="{3DAD0F88-25F0-4619-AB17-C2548E299061}" type="presParOf" srcId="{516B3685-B09E-4333-A249-09347E5B0E88}" destId="{4B5675CC-55BB-4DF5-A269-F505BC5C093E}" srcOrd="6" destOrd="0" presId="urn:microsoft.com/office/officeart/2008/layout/VerticalCurvedList"/>
    <dgm:cxn modelId="{793F7BEE-53CA-4DF9-8347-F4D45500AA7B}" type="presParOf" srcId="{4B5675CC-55BB-4DF5-A269-F505BC5C093E}" destId="{FF42B120-43A9-441A-878C-15E524D395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2E944-F028-4137-877E-7E07A08DC327}" type="doc">
      <dgm:prSet loTypeId="urn:microsoft.com/office/officeart/2005/8/layout/vList4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08425F-2ADF-4AE8-AD7A-44001E1644CE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карнавальные шествия или парады участников мероприятий - педагогов, воспитанников детских садов и их родителей по бульвару им.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Н.М.Фоменко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4566964D-CEC3-4D87-B692-2DF3011C380D}" type="parTrans" cxnId="{3DEF596F-364A-4C36-BB6B-CDFED39538A9}">
      <dgm:prSet/>
      <dgm:spPr/>
      <dgm:t>
        <a:bodyPr/>
        <a:lstStyle/>
        <a:p>
          <a:endParaRPr lang="ru-RU"/>
        </a:p>
      </dgm:t>
    </dgm:pt>
    <dgm:pt modelId="{1D16377D-3F01-44C6-8947-8D9CED060921}" type="sibTrans" cxnId="{3DEF596F-364A-4C36-BB6B-CDFED39538A9}">
      <dgm:prSet/>
      <dgm:spPr/>
      <dgm:t>
        <a:bodyPr/>
        <a:lstStyle/>
        <a:p>
          <a:endParaRPr lang="ru-RU"/>
        </a:p>
      </dgm:t>
    </dgm:pt>
    <dgm:pt modelId="{A877428A-0270-4269-B222-5E4F7F62CDF1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интерактивные игровые и спортивные площадки силами педагогических работников МАДОУ детский сад «Росинка»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77DFD632-0E93-41F9-B911-19DE3B35C035}" type="parTrans" cxnId="{30B9D3F1-9B64-4E55-9E28-EB81C76C8390}">
      <dgm:prSet/>
      <dgm:spPr/>
      <dgm:t>
        <a:bodyPr/>
        <a:lstStyle/>
        <a:p>
          <a:endParaRPr lang="ru-RU"/>
        </a:p>
      </dgm:t>
    </dgm:pt>
    <dgm:pt modelId="{1E9153C1-64F8-4EA0-881D-2749B2608C86}" type="sibTrans" cxnId="{30B9D3F1-9B64-4E55-9E28-EB81C76C8390}">
      <dgm:prSet/>
      <dgm:spPr/>
      <dgm:t>
        <a:bodyPr/>
        <a:lstStyle/>
        <a:p>
          <a:endParaRPr lang="ru-RU"/>
        </a:p>
      </dgm:t>
    </dgm:pt>
    <dgm:pt modelId="{92387758-26EB-417D-AA77-13A7CB21929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концертные программы </a:t>
          </a:r>
        </a:p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 участием воспитанников детских садов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EA20EEE-5B12-4C6C-B902-484BE041237B}" type="parTrans" cxnId="{A6ED59D1-354C-4E98-A2AA-7AAC72A678FA}">
      <dgm:prSet/>
      <dgm:spPr/>
      <dgm:t>
        <a:bodyPr/>
        <a:lstStyle/>
        <a:p>
          <a:endParaRPr lang="ru-RU"/>
        </a:p>
      </dgm:t>
    </dgm:pt>
    <dgm:pt modelId="{5BDE262B-735D-46D2-BB97-A046AA62B285}" type="sibTrans" cxnId="{A6ED59D1-354C-4E98-A2AA-7AAC72A678FA}">
      <dgm:prSet/>
      <dgm:spPr/>
      <dgm:t>
        <a:bodyPr/>
        <a:lstStyle/>
        <a:p>
          <a:endParaRPr lang="ru-RU"/>
        </a:p>
      </dgm:t>
    </dgm:pt>
    <dgm:pt modelId="{59E799CD-486C-427C-807F-77A85145C252}" type="pres">
      <dgm:prSet presAssocID="{E9D2E944-F028-4137-877E-7E07A08DC3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E5F7C-4F98-4985-80EF-C1BE35895863}" type="pres">
      <dgm:prSet presAssocID="{4308425F-2ADF-4AE8-AD7A-44001E1644CE}" presName="comp" presStyleCnt="0"/>
      <dgm:spPr/>
    </dgm:pt>
    <dgm:pt modelId="{ECB5192E-8FCE-4260-AF06-54B21678A168}" type="pres">
      <dgm:prSet presAssocID="{4308425F-2ADF-4AE8-AD7A-44001E1644CE}" presName="box" presStyleLbl="node1" presStyleIdx="0" presStyleCnt="3"/>
      <dgm:spPr/>
      <dgm:t>
        <a:bodyPr/>
        <a:lstStyle/>
        <a:p>
          <a:endParaRPr lang="ru-RU"/>
        </a:p>
      </dgm:t>
    </dgm:pt>
    <dgm:pt modelId="{0450A21A-CA5A-4602-BCCC-A1B23486E92E}" type="pres">
      <dgm:prSet presAssocID="{4308425F-2ADF-4AE8-AD7A-44001E1644C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DCB34FA8-A019-407C-8551-8FDB778F44BE}" type="pres">
      <dgm:prSet presAssocID="{4308425F-2ADF-4AE8-AD7A-44001E1644C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8B41-A9B4-423F-A488-0E5D303DEBC0}" type="pres">
      <dgm:prSet presAssocID="{1D16377D-3F01-44C6-8947-8D9CED060921}" presName="spacer" presStyleCnt="0"/>
      <dgm:spPr/>
    </dgm:pt>
    <dgm:pt modelId="{C8AD74A0-11DF-4003-9BD9-58C173093476}" type="pres">
      <dgm:prSet presAssocID="{A877428A-0270-4269-B222-5E4F7F62CDF1}" presName="comp" presStyleCnt="0"/>
      <dgm:spPr/>
    </dgm:pt>
    <dgm:pt modelId="{D110BED7-1A34-46A2-8659-F6ACB8D902B4}" type="pres">
      <dgm:prSet presAssocID="{A877428A-0270-4269-B222-5E4F7F62CDF1}" presName="box" presStyleLbl="node1" presStyleIdx="1" presStyleCnt="3"/>
      <dgm:spPr/>
      <dgm:t>
        <a:bodyPr/>
        <a:lstStyle/>
        <a:p>
          <a:endParaRPr lang="ru-RU"/>
        </a:p>
      </dgm:t>
    </dgm:pt>
    <dgm:pt modelId="{0A1DD1E3-A291-4CC2-9F69-98AF97D6D18E}" type="pres">
      <dgm:prSet presAssocID="{A877428A-0270-4269-B222-5E4F7F62CDF1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F7A5FCBB-9E58-4B9D-A737-B37C6EED8C3A}" type="pres">
      <dgm:prSet presAssocID="{A877428A-0270-4269-B222-5E4F7F62CDF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7DD9A-087A-4C3E-95E2-582E421C1419}" type="pres">
      <dgm:prSet presAssocID="{1E9153C1-64F8-4EA0-881D-2749B2608C86}" presName="spacer" presStyleCnt="0"/>
      <dgm:spPr/>
    </dgm:pt>
    <dgm:pt modelId="{8F9D5B9B-EE70-4649-856A-3028EC2CDC19}" type="pres">
      <dgm:prSet presAssocID="{92387758-26EB-417D-AA77-13A7CB219299}" presName="comp" presStyleCnt="0"/>
      <dgm:spPr/>
    </dgm:pt>
    <dgm:pt modelId="{D88F6BBF-E54F-4325-9876-13C243BF2D7E}" type="pres">
      <dgm:prSet presAssocID="{92387758-26EB-417D-AA77-13A7CB219299}" presName="box" presStyleLbl="node1" presStyleIdx="2" presStyleCnt="3"/>
      <dgm:spPr/>
      <dgm:t>
        <a:bodyPr/>
        <a:lstStyle/>
        <a:p>
          <a:endParaRPr lang="ru-RU"/>
        </a:p>
      </dgm:t>
    </dgm:pt>
    <dgm:pt modelId="{BBA7AFB1-9A38-4817-BA3C-10421730F817}" type="pres">
      <dgm:prSet presAssocID="{92387758-26EB-417D-AA77-13A7CB219299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  <dgm:pt modelId="{4CF20BAF-5355-465B-8C58-A7DBF422CA58}" type="pres">
      <dgm:prSet presAssocID="{92387758-26EB-417D-AA77-13A7CB21929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3147A-67FC-4BBB-9781-F7977D61D520}" type="presOf" srcId="{92387758-26EB-417D-AA77-13A7CB219299}" destId="{D88F6BBF-E54F-4325-9876-13C243BF2D7E}" srcOrd="0" destOrd="0" presId="urn:microsoft.com/office/officeart/2005/8/layout/vList4#1"/>
    <dgm:cxn modelId="{5918DF19-B870-43A0-8F49-78D1DA7DB035}" type="presOf" srcId="{92387758-26EB-417D-AA77-13A7CB219299}" destId="{4CF20BAF-5355-465B-8C58-A7DBF422CA58}" srcOrd="1" destOrd="0" presId="urn:microsoft.com/office/officeart/2005/8/layout/vList4#1"/>
    <dgm:cxn modelId="{2D5D1F13-87D1-4813-B012-100F544C1AB1}" type="presOf" srcId="{4308425F-2ADF-4AE8-AD7A-44001E1644CE}" destId="{DCB34FA8-A019-407C-8551-8FDB778F44BE}" srcOrd="1" destOrd="0" presId="urn:microsoft.com/office/officeart/2005/8/layout/vList4#1"/>
    <dgm:cxn modelId="{4A306E77-D25D-4EAE-AD54-79096479B663}" type="presOf" srcId="{E9D2E944-F028-4137-877E-7E07A08DC327}" destId="{59E799CD-486C-427C-807F-77A85145C252}" srcOrd="0" destOrd="0" presId="urn:microsoft.com/office/officeart/2005/8/layout/vList4#1"/>
    <dgm:cxn modelId="{A6ED59D1-354C-4E98-A2AA-7AAC72A678FA}" srcId="{E9D2E944-F028-4137-877E-7E07A08DC327}" destId="{92387758-26EB-417D-AA77-13A7CB219299}" srcOrd="2" destOrd="0" parTransId="{DEA20EEE-5B12-4C6C-B902-484BE041237B}" sibTransId="{5BDE262B-735D-46D2-BB97-A046AA62B285}"/>
    <dgm:cxn modelId="{06C633A6-2475-45AE-9239-FA727126ACB7}" type="presOf" srcId="{4308425F-2ADF-4AE8-AD7A-44001E1644CE}" destId="{ECB5192E-8FCE-4260-AF06-54B21678A168}" srcOrd="0" destOrd="0" presId="urn:microsoft.com/office/officeart/2005/8/layout/vList4#1"/>
    <dgm:cxn modelId="{5ED659CA-ACC4-4689-BB1F-7DB166BD45B3}" type="presOf" srcId="{A877428A-0270-4269-B222-5E4F7F62CDF1}" destId="{F7A5FCBB-9E58-4B9D-A737-B37C6EED8C3A}" srcOrd="1" destOrd="0" presId="urn:microsoft.com/office/officeart/2005/8/layout/vList4#1"/>
    <dgm:cxn modelId="{780986F6-5586-4D9D-BE23-0969C9055EC4}" type="presOf" srcId="{A877428A-0270-4269-B222-5E4F7F62CDF1}" destId="{D110BED7-1A34-46A2-8659-F6ACB8D902B4}" srcOrd="0" destOrd="0" presId="urn:microsoft.com/office/officeart/2005/8/layout/vList4#1"/>
    <dgm:cxn modelId="{3DEF596F-364A-4C36-BB6B-CDFED39538A9}" srcId="{E9D2E944-F028-4137-877E-7E07A08DC327}" destId="{4308425F-2ADF-4AE8-AD7A-44001E1644CE}" srcOrd="0" destOrd="0" parTransId="{4566964D-CEC3-4D87-B692-2DF3011C380D}" sibTransId="{1D16377D-3F01-44C6-8947-8D9CED060921}"/>
    <dgm:cxn modelId="{30B9D3F1-9B64-4E55-9E28-EB81C76C8390}" srcId="{E9D2E944-F028-4137-877E-7E07A08DC327}" destId="{A877428A-0270-4269-B222-5E4F7F62CDF1}" srcOrd="1" destOrd="0" parTransId="{77DFD632-0E93-41F9-B911-19DE3B35C035}" sibTransId="{1E9153C1-64F8-4EA0-881D-2749B2608C86}"/>
    <dgm:cxn modelId="{7671CB2E-4E0A-47B5-B2A4-2D932FC8C930}" type="presParOf" srcId="{59E799CD-486C-427C-807F-77A85145C252}" destId="{E62E5F7C-4F98-4985-80EF-C1BE35895863}" srcOrd="0" destOrd="0" presId="urn:microsoft.com/office/officeart/2005/8/layout/vList4#1"/>
    <dgm:cxn modelId="{28D3A10E-5093-40D2-80C5-24F3D85C3285}" type="presParOf" srcId="{E62E5F7C-4F98-4985-80EF-C1BE35895863}" destId="{ECB5192E-8FCE-4260-AF06-54B21678A168}" srcOrd="0" destOrd="0" presId="urn:microsoft.com/office/officeart/2005/8/layout/vList4#1"/>
    <dgm:cxn modelId="{6C7B780A-8C82-49B1-9DE4-351AA74CB831}" type="presParOf" srcId="{E62E5F7C-4F98-4985-80EF-C1BE35895863}" destId="{0450A21A-CA5A-4602-BCCC-A1B23486E92E}" srcOrd="1" destOrd="0" presId="urn:microsoft.com/office/officeart/2005/8/layout/vList4#1"/>
    <dgm:cxn modelId="{4323270F-F656-426C-A293-F23F5F20B0AD}" type="presParOf" srcId="{E62E5F7C-4F98-4985-80EF-C1BE35895863}" destId="{DCB34FA8-A019-407C-8551-8FDB778F44BE}" srcOrd="2" destOrd="0" presId="urn:microsoft.com/office/officeart/2005/8/layout/vList4#1"/>
    <dgm:cxn modelId="{249C12F8-716B-4D00-BB5D-D88DB0E0411B}" type="presParOf" srcId="{59E799CD-486C-427C-807F-77A85145C252}" destId="{A32B8B41-A9B4-423F-A488-0E5D303DEBC0}" srcOrd="1" destOrd="0" presId="urn:microsoft.com/office/officeart/2005/8/layout/vList4#1"/>
    <dgm:cxn modelId="{C5AE5C50-4B05-4E9A-8C58-8878D5A8F6BE}" type="presParOf" srcId="{59E799CD-486C-427C-807F-77A85145C252}" destId="{C8AD74A0-11DF-4003-9BD9-58C173093476}" srcOrd="2" destOrd="0" presId="urn:microsoft.com/office/officeart/2005/8/layout/vList4#1"/>
    <dgm:cxn modelId="{3D1A4077-373D-4BBC-9477-5AC7547C92F2}" type="presParOf" srcId="{C8AD74A0-11DF-4003-9BD9-58C173093476}" destId="{D110BED7-1A34-46A2-8659-F6ACB8D902B4}" srcOrd="0" destOrd="0" presId="urn:microsoft.com/office/officeart/2005/8/layout/vList4#1"/>
    <dgm:cxn modelId="{1774CC52-3C6B-47BF-85BA-4C661B7091C8}" type="presParOf" srcId="{C8AD74A0-11DF-4003-9BD9-58C173093476}" destId="{0A1DD1E3-A291-4CC2-9F69-98AF97D6D18E}" srcOrd="1" destOrd="0" presId="urn:microsoft.com/office/officeart/2005/8/layout/vList4#1"/>
    <dgm:cxn modelId="{38CE6ED5-F305-401C-B874-7E5ED5701C24}" type="presParOf" srcId="{C8AD74A0-11DF-4003-9BD9-58C173093476}" destId="{F7A5FCBB-9E58-4B9D-A737-B37C6EED8C3A}" srcOrd="2" destOrd="0" presId="urn:microsoft.com/office/officeart/2005/8/layout/vList4#1"/>
    <dgm:cxn modelId="{6AF0BC04-DFEF-4785-B6CC-C36F53665EC9}" type="presParOf" srcId="{59E799CD-486C-427C-807F-77A85145C252}" destId="{4837DD9A-087A-4C3E-95E2-582E421C1419}" srcOrd="3" destOrd="0" presId="urn:microsoft.com/office/officeart/2005/8/layout/vList4#1"/>
    <dgm:cxn modelId="{69386E7C-B6D1-405A-9209-4FDEC5574148}" type="presParOf" srcId="{59E799CD-486C-427C-807F-77A85145C252}" destId="{8F9D5B9B-EE70-4649-856A-3028EC2CDC19}" srcOrd="4" destOrd="0" presId="urn:microsoft.com/office/officeart/2005/8/layout/vList4#1"/>
    <dgm:cxn modelId="{6A1C9D13-61F7-4379-AB6B-4286CC097AB8}" type="presParOf" srcId="{8F9D5B9B-EE70-4649-856A-3028EC2CDC19}" destId="{D88F6BBF-E54F-4325-9876-13C243BF2D7E}" srcOrd="0" destOrd="0" presId="urn:microsoft.com/office/officeart/2005/8/layout/vList4#1"/>
    <dgm:cxn modelId="{543A3C07-F355-4F5F-9762-CDBD37B85735}" type="presParOf" srcId="{8F9D5B9B-EE70-4649-856A-3028EC2CDC19}" destId="{BBA7AFB1-9A38-4817-BA3C-10421730F817}" srcOrd="1" destOrd="0" presId="urn:microsoft.com/office/officeart/2005/8/layout/vList4#1"/>
    <dgm:cxn modelId="{9E243090-0991-4D5A-8453-04330AE41F24}" type="presParOf" srcId="{8F9D5B9B-EE70-4649-856A-3028EC2CDC19}" destId="{4CF20BAF-5355-465B-8C58-A7DBF422CA5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24FCE-4C0F-4315-9DA5-5D4E116A20AA}" type="doc">
      <dgm:prSet loTypeId="urn:microsoft.com/office/officeart/2005/8/layout/pyramid2" loCatId="pyramid" qsTypeId="urn:microsoft.com/office/officeart/2005/8/quickstyle/3d4" qsCatId="3D" csTypeId="urn:microsoft.com/office/officeart/2005/8/colors/colorful3" csCatId="colorful" phldr="1"/>
      <dgm:spPr/>
    </dgm:pt>
    <dgm:pt modelId="{4C38C3D4-25C4-4528-AEAF-527AD1946AC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Евстратова Евгения Алексеевна, </a:t>
          </a:r>
        </a:p>
        <a:p>
          <a:pPr>
            <a:spcAft>
              <a:spcPts val="0"/>
            </a:spcAft>
          </a:pPr>
          <a:r>
            <a:rPr lang="ru-RU" sz="1400" b="1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директор МАДОУ детский сад «Росинка», </a:t>
          </a:r>
        </a:p>
        <a:p>
          <a:pPr>
            <a:spcAft>
              <a:spcPts val="0"/>
            </a:spcAft>
          </a:pPr>
          <a:r>
            <a:rPr lang="ru-RU" sz="1400" b="1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Почётный работник общего образования Российской Федерации</a:t>
          </a:r>
          <a:endParaRPr lang="ru-RU" sz="1400" dirty="0"/>
        </a:p>
      </dgm:t>
    </dgm:pt>
    <dgm:pt modelId="{1AA136FD-1304-4F1E-BC5D-FC8F2EF37AA5}" type="parTrans" cxnId="{842D76E4-57DB-4734-AA14-856B4169D9E6}">
      <dgm:prSet/>
      <dgm:spPr/>
      <dgm:t>
        <a:bodyPr/>
        <a:lstStyle/>
        <a:p>
          <a:endParaRPr lang="ru-RU"/>
        </a:p>
      </dgm:t>
    </dgm:pt>
    <dgm:pt modelId="{EC9539B0-FA08-4915-90B4-8B7160DCCF58}" type="sibTrans" cxnId="{842D76E4-57DB-4734-AA14-856B4169D9E6}">
      <dgm:prSet/>
      <dgm:spPr/>
      <dgm:t>
        <a:bodyPr/>
        <a:lstStyle/>
        <a:p>
          <a:endParaRPr lang="ru-RU"/>
        </a:p>
      </dgm:t>
    </dgm:pt>
    <dgm:pt modelId="{FD4DC3FF-FC06-4F3D-875D-86A97277FB3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Назарова Юлия Леонидовна, </a:t>
          </a:r>
        </a:p>
        <a:p>
          <a:pPr>
            <a:spcAft>
              <a:spcPts val="0"/>
            </a:spcAft>
          </a:pPr>
          <a:r>
            <a:rPr lang="ru-RU" sz="1400" b="1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заместитель директора по основной деятельности</a:t>
          </a:r>
          <a:endParaRPr lang="ru-RU" sz="1400" dirty="0"/>
        </a:p>
      </dgm:t>
    </dgm:pt>
    <dgm:pt modelId="{E7BCD687-71B9-412A-9EED-830AB8F487B7}" type="parTrans" cxnId="{EBCD84D5-69B9-4E23-8BC6-51F85EC6D0C9}">
      <dgm:prSet/>
      <dgm:spPr/>
      <dgm:t>
        <a:bodyPr/>
        <a:lstStyle/>
        <a:p>
          <a:endParaRPr lang="ru-RU"/>
        </a:p>
      </dgm:t>
    </dgm:pt>
    <dgm:pt modelId="{A1F93462-862B-4482-9760-9C8CBF031FC8}" type="sibTrans" cxnId="{EBCD84D5-69B9-4E23-8BC6-51F85EC6D0C9}">
      <dgm:prSet/>
      <dgm:spPr/>
      <dgm:t>
        <a:bodyPr/>
        <a:lstStyle/>
        <a:p>
          <a:endParaRPr lang="ru-RU"/>
        </a:p>
      </dgm:t>
    </dgm:pt>
    <dgm:pt modelId="{69724A8B-5FC4-4FB3-84A2-F1B69727C07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err="1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Думова</a:t>
          </a:r>
          <a:r>
            <a:rPr lang="ru-RU" sz="2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Наталья Ивановна, </a:t>
          </a:r>
        </a:p>
        <a:p>
          <a:pPr>
            <a:spcAft>
              <a:spcPts val="0"/>
            </a:spcAft>
          </a:pPr>
          <a:r>
            <a:rPr lang="ru-RU" sz="1400" b="1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заведующий детским садом № 7 «Лесная сказка», </a:t>
          </a:r>
        </a:p>
        <a:p>
          <a:pPr>
            <a:spcAft>
              <a:spcPts val="0"/>
            </a:spcAft>
          </a:pPr>
          <a:r>
            <a:rPr lang="ru-RU" sz="1400" b="1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председатель Совета руководителей </a:t>
          </a:r>
        </a:p>
        <a:p>
          <a:pPr>
            <a:spcAft>
              <a:spcPts val="0"/>
            </a:spcAft>
          </a:pPr>
          <a:r>
            <a:rPr lang="ru-RU" sz="1400" b="1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МАДОУ детский сад «Росинка»</a:t>
          </a:r>
          <a:endParaRPr lang="ru-RU" sz="1400" dirty="0"/>
        </a:p>
      </dgm:t>
    </dgm:pt>
    <dgm:pt modelId="{AD643F45-59BE-4B52-AE0C-D75F91F07FA4}" type="parTrans" cxnId="{5D90C7B8-6F60-4C75-BE99-97F7923B1F9F}">
      <dgm:prSet/>
      <dgm:spPr/>
      <dgm:t>
        <a:bodyPr/>
        <a:lstStyle/>
        <a:p>
          <a:endParaRPr lang="ru-RU"/>
        </a:p>
      </dgm:t>
    </dgm:pt>
    <dgm:pt modelId="{188741D9-9971-4B96-A00A-209821777599}" type="sibTrans" cxnId="{5D90C7B8-6F60-4C75-BE99-97F7923B1F9F}">
      <dgm:prSet/>
      <dgm:spPr/>
      <dgm:t>
        <a:bodyPr/>
        <a:lstStyle/>
        <a:p>
          <a:endParaRPr lang="ru-RU"/>
        </a:p>
      </dgm:t>
    </dgm:pt>
    <dgm:pt modelId="{AE250C66-048F-4AFE-8ACE-D465C00C3FE4}" type="pres">
      <dgm:prSet presAssocID="{EF724FCE-4C0F-4315-9DA5-5D4E116A20AA}" presName="compositeShape" presStyleCnt="0">
        <dgm:presLayoutVars>
          <dgm:dir/>
          <dgm:resizeHandles/>
        </dgm:presLayoutVars>
      </dgm:prSet>
      <dgm:spPr/>
    </dgm:pt>
    <dgm:pt modelId="{41FDD090-DBFA-4C51-90F5-CE0D6C26E77C}" type="pres">
      <dgm:prSet presAssocID="{EF724FCE-4C0F-4315-9DA5-5D4E116A20AA}" presName="pyramid" presStyleLbl="node1" presStyleIdx="0" presStyleCnt="1" custLinFactNeighborX="-27698" custLinFactNeighborY="-358"/>
      <dgm:spPr/>
    </dgm:pt>
    <dgm:pt modelId="{692FC63A-E831-42EC-8CF9-E9ED457B4B18}" type="pres">
      <dgm:prSet presAssocID="{EF724FCE-4C0F-4315-9DA5-5D4E116A20AA}" presName="theList" presStyleCnt="0"/>
      <dgm:spPr/>
    </dgm:pt>
    <dgm:pt modelId="{6DE2083C-C33B-46C2-9F8B-5F8878F108E6}" type="pres">
      <dgm:prSet presAssocID="{4C38C3D4-25C4-4528-AEAF-527AD1946ACF}" presName="aNode" presStyleLbl="fgAcc1" presStyleIdx="0" presStyleCnt="3" custScaleX="232210" custLinFactY="5288" custLinFactNeighborX="168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F4703-79B4-48EE-AD08-3029FB5F452A}" type="pres">
      <dgm:prSet presAssocID="{4C38C3D4-25C4-4528-AEAF-527AD1946ACF}" presName="aSpace" presStyleCnt="0"/>
      <dgm:spPr/>
    </dgm:pt>
    <dgm:pt modelId="{807A2C87-B76F-42F0-9DA9-E32476739D8C}" type="pres">
      <dgm:prSet presAssocID="{FD4DC3FF-FC06-4F3D-875D-86A97277FB3E}" presName="aNode" presStyleLbl="fgAcc1" presStyleIdx="1" presStyleCnt="3" custScaleX="232210" custLinFactY="11926" custLinFactNeighborX="155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8797C-0289-4A83-90CD-62F11E71E4D8}" type="pres">
      <dgm:prSet presAssocID="{FD4DC3FF-FC06-4F3D-875D-86A97277FB3E}" presName="aSpace" presStyleCnt="0"/>
      <dgm:spPr/>
    </dgm:pt>
    <dgm:pt modelId="{DA7FA126-7BF8-49BB-9F9F-5A8D368B1420}" type="pres">
      <dgm:prSet presAssocID="{69724A8B-5FC4-4FB3-84A2-F1B69727C072}" presName="aNode" presStyleLbl="fgAcc1" presStyleIdx="2" presStyleCnt="3" custScaleX="232210" custLinFactY="19403" custLinFactNeighborX="155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B6C32-4D3E-4FC6-B877-D610B3BBE2FE}" type="pres">
      <dgm:prSet presAssocID="{69724A8B-5FC4-4FB3-84A2-F1B69727C072}" presName="aSpace" presStyleCnt="0"/>
      <dgm:spPr/>
    </dgm:pt>
  </dgm:ptLst>
  <dgm:cxnLst>
    <dgm:cxn modelId="{34404B7A-EC3C-450D-8D4B-0711E27E78A9}" type="presOf" srcId="{EF724FCE-4C0F-4315-9DA5-5D4E116A20AA}" destId="{AE250C66-048F-4AFE-8ACE-D465C00C3FE4}" srcOrd="0" destOrd="0" presId="urn:microsoft.com/office/officeart/2005/8/layout/pyramid2"/>
    <dgm:cxn modelId="{4349957F-E551-4271-BC8A-CE2000BA4B33}" type="presOf" srcId="{4C38C3D4-25C4-4528-AEAF-527AD1946ACF}" destId="{6DE2083C-C33B-46C2-9F8B-5F8878F108E6}" srcOrd="0" destOrd="0" presId="urn:microsoft.com/office/officeart/2005/8/layout/pyramid2"/>
    <dgm:cxn modelId="{D87ED1A6-7217-47F7-A889-EE1F6FE22E30}" type="presOf" srcId="{FD4DC3FF-FC06-4F3D-875D-86A97277FB3E}" destId="{807A2C87-B76F-42F0-9DA9-E32476739D8C}" srcOrd="0" destOrd="0" presId="urn:microsoft.com/office/officeart/2005/8/layout/pyramid2"/>
    <dgm:cxn modelId="{5D90C7B8-6F60-4C75-BE99-97F7923B1F9F}" srcId="{EF724FCE-4C0F-4315-9DA5-5D4E116A20AA}" destId="{69724A8B-5FC4-4FB3-84A2-F1B69727C072}" srcOrd="2" destOrd="0" parTransId="{AD643F45-59BE-4B52-AE0C-D75F91F07FA4}" sibTransId="{188741D9-9971-4B96-A00A-209821777599}"/>
    <dgm:cxn modelId="{EBCD84D5-69B9-4E23-8BC6-51F85EC6D0C9}" srcId="{EF724FCE-4C0F-4315-9DA5-5D4E116A20AA}" destId="{FD4DC3FF-FC06-4F3D-875D-86A97277FB3E}" srcOrd="1" destOrd="0" parTransId="{E7BCD687-71B9-412A-9EED-830AB8F487B7}" sibTransId="{A1F93462-862B-4482-9760-9C8CBF031FC8}"/>
    <dgm:cxn modelId="{38625BCD-67FA-414F-A2A1-A510BA4A6986}" type="presOf" srcId="{69724A8B-5FC4-4FB3-84A2-F1B69727C072}" destId="{DA7FA126-7BF8-49BB-9F9F-5A8D368B1420}" srcOrd="0" destOrd="0" presId="urn:microsoft.com/office/officeart/2005/8/layout/pyramid2"/>
    <dgm:cxn modelId="{842D76E4-57DB-4734-AA14-856B4169D9E6}" srcId="{EF724FCE-4C0F-4315-9DA5-5D4E116A20AA}" destId="{4C38C3D4-25C4-4528-AEAF-527AD1946ACF}" srcOrd="0" destOrd="0" parTransId="{1AA136FD-1304-4F1E-BC5D-FC8F2EF37AA5}" sibTransId="{EC9539B0-FA08-4915-90B4-8B7160DCCF58}"/>
    <dgm:cxn modelId="{8E728F59-09A2-4192-9A89-75C395133970}" type="presParOf" srcId="{AE250C66-048F-4AFE-8ACE-D465C00C3FE4}" destId="{41FDD090-DBFA-4C51-90F5-CE0D6C26E77C}" srcOrd="0" destOrd="0" presId="urn:microsoft.com/office/officeart/2005/8/layout/pyramid2"/>
    <dgm:cxn modelId="{3D5311F0-771F-46DB-A8FD-13E966D58A5E}" type="presParOf" srcId="{AE250C66-048F-4AFE-8ACE-D465C00C3FE4}" destId="{692FC63A-E831-42EC-8CF9-E9ED457B4B18}" srcOrd="1" destOrd="0" presId="urn:microsoft.com/office/officeart/2005/8/layout/pyramid2"/>
    <dgm:cxn modelId="{66A85898-777C-4ACD-B53E-AB0E81F46871}" type="presParOf" srcId="{692FC63A-E831-42EC-8CF9-E9ED457B4B18}" destId="{6DE2083C-C33B-46C2-9F8B-5F8878F108E6}" srcOrd="0" destOrd="0" presId="urn:microsoft.com/office/officeart/2005/8/layout/pyramid2"/>
    <dgm:cxn modelId="{D13C3B49-F575-43B8-891C-7C14F01CAAB2}" type="presParOf" srcId="{692FC63A-E831-42EC-8CF9-E9ED457B4B18}" destId="{136F4703-79B4-48EE-AD08-3029FB5F452A}" srcOrd="1" destOrd="0" presId="urn:microsoft.com/office/officeart/2005/8/layout/pyramid2"/>
    <dgm:cxn modelId="{1F57E201-9720-491A-BCBF-DB58FA317AF8}" type="presParOf" srcId="{692FC63A-E831-42EC-8CF9-E9ED457B4B18}" destId="{807A2C87-B76F-42F0-9DA9-E32476739D8C}" srcOrd="2" destOrd="0" presId="urn:microsoft.com/office/officeart/2005/8/layout/pyramid2"/>
    <dgm:cxn modelId="{183D360F-A964-4231-8294-DB457DACB306}" type="presParOf" srcId="{692FC63A-E831-42EC-8CF9-E9ED457B4B18}" destId="{40C8797C-0289-4A83-90CD-62F11E71E4D8}" srcOrd="3" destOrd="0" presId="urn:microsoft.com/office/officeart/2005/8/layout/pyramid2"/>
    <dgm:cxn modelId="{3AD19EEF-26B1-4496-A7BB-AAD7D0A2831B}" type="presParOf" srcId="{692FC63A-E831-42EC-8CF9-E9ED457B4B18}" destId="{DA7FA126-7BF8-49BB-9F9F-5A8D368B1420}" srcOrd="4" destOrd="0" presId="urn:microsoft.com/office/officeart/2005/8/layout/pyramid2"/>
    <dgm:cxn modelId="{D0A2E754-B670-4926-86CC-0C28755339E7}" type="presParOf" srcId="{692FC63A-E831-42EC-8CF9-E9ED457B4B18}" destId="{3D2B6C32-4D3E-4FC6-B877-D610B3BBE2F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D92FA-EFEA-4FB7-AC59-4EBD01377A48}" type="doc">
      <dgm:prSet loTypeId="urn:microsoft.com/office/officeart/2009/3/layout/StepUpProcess" loCatId="process" qsTypeId="urn:microsoft.com/office/officeart/2005/8/quickstyle/3d2" qsCatId="3D" csTypeId="urn:microsoft.com/office/officeart/2005/8/colors/colorful1#1" csCatId="colorful" phldr="1"/>
      <dgm:spPr/>
    </dgm:pt>
    <dgm:pt modelId="{875DBF91-CB19-4FA1-B407-D272BC33CC1E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Увеличение площадок для проведения городских праздников и развитие инфраструктуры семейного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отдыха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3016CB7-C2FD-490E-9709-68F98C4A4303}" type="parTrans" cxnId="{17DCA2DC-5138-473F-AAD8-8D375C3AA479}">
      <dgm:prSet/>
      <dgm:spPr/>
      <dgm:t>
        <a:bodyPr/>
        <a:lstStyle/>
        <a:p>
          <a:endParaRPr lang="ru-RU"/>
        </a:p>
      </dgm:t>
    </dgm:pt>
    <dgm:pt modelId="{817C1ADD-5739-4F44-86B1-B63D4A4EBCF9}" type="sibTrans" cxnId="{17DCA2DC-5138-473F-AAD8-8D375C3AA479}">
      <dgm:prSet/>
      <dgm:spPr/>
      <dgm:t>
        <a:bodyPr/>
        <a:lstStyle/>
        <a:p>
          <a:endParaRPr lang="ru-RU"/>
        </a:p>
      </dgm:t>
    </dgm:pt>
    <dgm:pt modelId="{6BC2F636-D069-40BA-A998-0507098C0498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развертывание праздничных мероприятий для жителей разных районов города за счет ресурсов субъектов системы дошкольного образования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Новоуральского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городского </a:t>
          </a:r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округа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2C08E04-5DCB-4296-8959-085063E372E6}" type="parTrans" cxnId="{34341B94-B617-4501-AA28-D3F60F8FEFB8}">
      <dgm:prSet/>
      <dgm:spPr/>
      <dgm:t>
        <a:bodyPr/>
        <a:lstStyle/>
        <a:p>
          <a:endParaRPr lang="ru-RU"/>
        </a:p>
      </dgm:t>
    </dgm:pt>
    <dgm:pt modelId="{4038C4BA-7C41-49DD-BA64-21F9D90A9A87}" type="sibTrans" cxnId="{34341B94-B617-4501-AA28-D3F60F8FEFB8}">
      <dgm:prSet/>
      <dgm:spPr/>
      <dgm:t>
        <a:bodyPr/>
        <a:lstStyle/>
        <a:p>
          <a:endParaRPr lang="ru-RU"/>
        </a:p>
      </dgm:t>
    </dgm:pt>
    <dgm:pt modelId="{C8A6BAD1-75F4-4150-8034-D84035137A9A}" type="pres">
      <dgm:prSet presAssocID="{A7CD92FA-EFEA-4FB7-AC59-4EBD01377A48}" presName="rootnode" presStyleCnt="0">
        <dgm:presLayoutVars>
          <dgm:chMax/>
          <dgm:chPref/>
          <dgm:dir/>
          <dgm:animLvl val="lvl"/>
        </dgm:presLayoutVars>
      </dgm:prSet>
      <dgm:spPr/>
    </dgm:pt>
    <dgm:pt modelId="{0A57129E-6C3D-453B-BBB2-5DC0782D7149}" type="pres">
      <dgm:prSet presAssocID="{875DBF91-CB19-4FA1-B407-D272BC33CC1E}" presName="composite" presStyleCnt="0"/>
      <dgm:spPr/>
    </dgm:pt>
    <dgm:pt modelId="{9BF9D684-4342-4941-98CE-19885736BADE}" type="pres">
      <dgm:prSet presAssocID="{875DBF91-CB19-4FA1-B407-D272BC33CC1E}" presName="LShape" presStyleLbl="alignNode1" presStyleIdx="0" presStyleCnt="3"/>
      <dgm:spPr/>
    </dgm:pt>
    <dgm:pt modelId="{7D2C1301-944F-43E3-A79A-DEB60C4BC6A8}" type="pres">
      <dgm:prSet presAssocID="{875DBF91-CB19-4FA1-B407-D272BC33CC1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56018-DD26-4850-9F5E-B209D27D4413}" type="pres">
      <dgm:prSet presAssocID="{875DBF91-CB19-4FA1-B407-D272BC33CC1E}" presName="Triangle" presStyleLbl="alignNode1" presStyleIdx="1" presStyleCnt="3"/>
      <dgm:spPr/>
    </dgm:pt>
    <dgm:pt modelId="{70FC5F7E-6776-4210-AB7F-CF5457E50E4F}" type="pres">
      <dgm:prSet presAssocID="{817C1ADD-5739-4F44-86B1-B63D4A4EBCF9}" presName="sibTrans" presStyleCnt="0"/>
      <dgm:spPr/>
    </dgm:pt>
    <dgm:pt modelId="{EFEE058F-2DA4-4B4F-AACF-1DF3A5C59244}" type="pres">
      <dgm:prSet presAssocID="{817C1ADD-5739-4F44-86B1-B63D4A4EBCF9}" presName="space" presStyleCnt="0"/>
      <dgm:spPr/>
    </dgm:pt>
    <dgm:pt modelId="{7565070D-ECAC-4D38-BD2E-CC95CE7166B2}" type="pres">
      <dgm:prSet presAssocID="{6BC2F636-D069-40BA-A998-0507098C0498}" presName="composite" presStyleCnt="0"/>
      <dgm:spPr/>
    </dgm:pt>
    <dgm:pt modelId="{209E7EB3-853D-4694-A4E0-538291F94072}" type="pres">
      <dgm:prSet presAssocID="{6BC2F636-D069-40BA-A998-0507098C0498}" presName="LShape" presStyleLbl="alignNode1" presStyleIdx="2" presStyleCnt="3"/>
      <dgm:spPr/>
    </dgm:pt>
    <dgm:pt modelId="{20B3CE09-D53F-47DB-B0AB-DEA6B4901D03}" type="pres">
      <dgm:prSet presAssocID="{6BC2F636-D069-40BA-A998-0507098C0498}" presName="ParentText" presStyleLbl="revTx" presStyleIdx="1" presStyleCnt="2" custScaleX="107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94DAA-CAA0-4EE4-A75C-1B5428EA187E}" type="presOf" srcId="{875DBF91-CB19-4FA1-B407-D272BC33CC1E}" destId="{7D2C1301-944F-43E3-A79A-DEB60C4BC6A8}" srcOrd="0" destOrd="0" presId="urn:microsoft.com/office/officeart/2009/3/layout/StepUpProcess"/>
    <dgm:cxn modelId="{34341B94-B617-4501-AA28-D3F60F8FEFB8}" srcId="{A7CD92FA-EFEA-4FB7-AC59-4EBD01377A48}" destId="{6BC2F636-D069-40BA-A998-0507098C0498}" srcOrd="1" destOrd="0" parTransId="{92C08E04-5DCB-4296-8959-085063E372E6}" sibTransId="{4038C4BA-7C41-49DD-BA64-21F9D90A9A87}"/>
    <dgm:cxn modelId="{950906EE-F191-4EDD-92A9-33335903F87C}" type="presOf" srcId="{6BC2F636-D069-40BA-A998-0507098C0498}" destId="{20B3CE09-D53F-47DB-B0AB-DEA6B4901D03}" srcOrd="0" destOrd="0" presId="urn:microsoft.com/office/officeart/2009/3/layout/StepUpProcess"/>
    <dgm:cxn modelId="{17DCA2DC-5138-473F-AAD8-8D375C3AA479}" srcId="{A7CD92FA-EFEA-4FB7-AC59-4EBD01377A48}" destId="{875DBF91-CB19-4FA1-B407-D272BC33CC1E}" srcOrd="0" destOrd="0" parTransId="{23016CB7-C2FD-490E-9709-68F98C4A4303}" sibTransId="{817C1ADD-5739-4F44-86B1-B63D4A4EBCF9}"/>
    <dgm:cxn modelId="{33BB1CEB-4B66-4664-B70F-2FCDFA3C2676}" type="presOf" srcId="{A7CD92FA-EFEA-4FB7-AC59-4EBD01377A48}" destId="{C8A6BAD1-75F4-4150-8034-D84035137A9A}" srcOrd="0" destOrd="0" presId="urn:microsoft.com/office/officeart/2009/3/layout/StepUpProcess"/>
    <dgm:cxn modelId="{3758ABE6-06AF-4A9E-8329-CE2557869CFE}" type="presParOf" srcId="{C8A6BAD1-75F4-4150-8034-D84035137A9A}" destId="{0A57129E-6C3D-453B-BBB2-5DC0782D7149}" srcOrd="0" destOrd="0" presId="urn:microsoft.com/office/officeart/2009/3/layout/StepUpProcess"/>
    <dgm:cxn modelId="{042C59B8-2902-4BBD-9FA7-6DE3A274C4BC}" type="presParOf" srcId="{0A57129E-6C3D-453B-BBB2-5DC0782D7149}" destId="{9BF9D684-4342-4941-98CE-19885736BADE}" srcOrd="0" destOrd="0" presId="urn:microsoft.com/office/officeart/2009/3/layout/StepUpProcess"/>
    <dgm:cxn modelId="{74FB2274-37BF-463F-B0CB-9AE4AE0B663B}" type="presParOf" srcId="{0A57129E-6C3D-453B-BBB2-5DC0782D7149}" destId="{7D2C1301-944F-43E3-A79A-DEB60C4BC6A8}" srcOrd="1" destOrd="0" presId="urn:microsoft.com/office/officeart/2009/3/layout/StepUpProcess"/>
    <dgm:cxn modelId="{45955C9A-81EB-493B-9554-8F49F11C4C5B}" type="presParOf" srcId="{0A57129E-6C3D-453B-BBB2-5DC0782D7149}" destId="{1C756018-DD26-4850-9F5E-B209D27D4413}" srcOrd="2" destOrd="0" presId="urn:microsoft.com/office/officeart/2009/3/layout/StepUpProcess"/>
    <dgm:cxn modelId="{2C25CA74-C005-4A3E-BD73-5778445F94BE}" type="presParOf" srcId="{C8A6BAD1-75F4-4150-8034-D84035137A9A}" destId="{70FC5F7E-6776-4210-AB7F-CF5457E50E4F}" srcOrd="1" destOrd="0" presId="urn:microsoft.com/office/officeart/2009/3/layout/StepUpProcess"/>
    <dgm:cxn modelId="{5CD07907-2DEC-40D9-8DFC-69C7C4151B03}" type="presParOf" srcId="{70FC5F7E-6776-4210-AB7F-CF5457E50E4F}" destId="{EFEE058F-2DA4-4B4F-AACF-1DF3A5C59244}" srcOrd="0" destOrd="0" presId="urn:microsoft.com/office/officeart/2009/3/layout/StepUpProcess"/>
    <dgm:cxn modelId="{D515F946-868C-4C93-ACCC-12A97FFF7A33}" type="presParOf" srcId="{C8A6BAD1-75F4-4150-8034-D84035137A9A}" destId="{7565070D-ECAC-4D38-BD2E-CC95CE7166B2}" srcOrd="2" destOrd="0" presId="urn:microsoft.com/office/officeart/2009/3/layout/StepUpProcess"/>
    <dgm:cxn modelId="{0868AD3A-231C-43C9-ABC9-E09F9A6C7ADF}" type="presParOf" srcId="{7565070D-ECAC-4D38-BD2E-CC95CE7166B2}" destId="{209E7EB3-853D-4694-A4E0-538291F94072}" srcOrd="0" destOrd="0" presId="urn:microsoft.com/office/officeart/2009/3/layout/StepUpProcess"/>
    <dgm:cxn modelId="{872E8567-64FA-4586-9FBF-F3EB302F6615}" type="presParOf" srcId="{7565070D-ECAC-4D38-BD2E-CC95CE7166B2}" destId="{20B3CE09-D53F-47DB-B0AB-DEA6B4901D0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96B69-514D-4CC9-AB51-410BC65D4328}">
      <dsp:nvSpPr>
        <dsp:cNvPr id="0" name=""/>
        <dsp:cNvSpPr/>
      </dsp:nvSpPr>
      <dsp:spPr>
        <a:xfrm>
          <a:off x="-626742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87D74-BFB6-4AE4-8EDB-D1279F1E8CE9}">
      <dsp:nvSpPr>
        <dsp:cNvPr id="0" name=""/>
        <dsp:cNvSpPr/>
      </dsp:nvSpPr>
      <dsp:spPr>
        <a:xfrm>
          <a:off x="769592" y="554461"/>
          <a:ext cx="7650834" cy="11089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208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Создание комфортной среды проживания для жителей города и возврат к традиции прошлого – проведение праздников Автозаводского района на данной территории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769592" y="554461"/>
        <a:ext cx="7650834" cy="1108923"/>
      </dsp:txXfrm>
    </dsp:sp>
    <dsp:sp modelId="{8191ED87-11B4-4CA1-8814-DF06E7014C1F}">
      <dsp:nvSpPr>
        <dsp:cNvPr id="0" name=""/>
        <dsp:cNvSpPr/>
      </dsp:nvSpPr>
      <dsp:spPr>
        <a:xfrm>
          <a:off x="76515" y="415846"/>
          <a:ext cx="1386154" cy="13861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9B03E381-2315-4E3E-A8B5-626FEA5AE9A6}">
      <dsp:nvSpPr>
        <dsp:cNvPr id="0" name=""/>
        <dsp:cNvSpPr/>
      </dsp:nvSpPr>
      <dsp:spPr>
        <a:xfrm>
          <a:off x="1172686" y="2217846"/>
          <a:ext cx="7247741" cy="110892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80208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Создание дополнительных  возможностей для ранней социализации дошкольников в естественных условиях городской среды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172686" y="2217846"/>
        <a:ext cx="7247741" cy="1108923"/>
      </dsp:txXfrm>
    </dsp:sp>
    <dsp:sp modelId="{A29BEB86-7D40-4662-85E9-7DD664E78DE3}">
      <dsp:nvSpPr>
        <dsp:cNvPr id="0" name=""/>
        <dsp:cNvSpPr/>
      </dsp:nvSpPr>
      <dsp:spPr>
        <a:xfrm>
          <a:off x="479609" y="2079231"/>
          <a:ext cx="1386154" cy="13861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C256598A-862B-48B0-A540-7F0FB1CA899C}">
      <dsp:nvSpPr>
        <dsp:cNvPr id="0" name=""/>
        <dsp:cNvSpPr/>
      </dsp:nvSpPr>
      <dsp:spPr>
        <a:xfrm>
          <a:off x="769592" y="3881231"/>
          <a:ext cx="7650834" cy="110892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208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Расширение образовательного пространства для воспитания лучших качеств человеческой личности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769592" y="3881231"/>
        <a:ext cx="7650834" cy="1108923"/>
      </dsp:txXfrm>
    </dsp:sp>
    <dsp:sp modelId="{FF42B120-43A9-441A-878C-15E524D39594}">
      <dsp:nvSpPr>
        <dsp:cNvPr id="0" name=""/>
        <dsp:cNvSpPr/>
      </dsp:nvSpPr>
      <dsp:spPr>
        <a:xfrm>
          <a:off x="76515" y="3742615"/>
          <a:ext cx="1386154" cy="138615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5192E-8FCE-4260-AF06-54B21678A168}">
      <dsp:nvSpPr>
        <dsp:cNvPr id="0" name=""/>
        <dsp:cNvSpPr/>
      </dsp:nvSpPr>
      <dsp:spPr>
        <a:xfrm>
          <a:off x="0" y="0"/>
          <a:ext cx="7992888" cy="141765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карнавальные шествия или парады участников мероприятий - педагогов, воспитанников детских садов и их родителей по бульвару им.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Н.М.Фоменко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740343" y="0"/>
        <a:ext cx="6252544" cy="1417657"/>
      </dsp:txXfrm>
    </dsp:sp>
    <dsp:sp modelId="{0450A21A-CA5A-4602-BCCC-A1B23486E92E}">
      <dsp:nvSpPr>
        <dsp:cNvPr id="0" name=""/>
        <dsp:cNvSpPr/>
      </dsp:nvSpPr>
      <dsp:spPr>
        <a:xfrm>
          <a:off x="141765" y="141765"/>
          <a:ext cx="1598577" cy="11341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10BED7-1A34-46A2-8659-F6ACB8D902B4}">
      <dsp:nvSpPr>
        <dsp:cNvPr id="0" name=""/>
        <dsp:cNvSpPr/>
      </dsp:nvSpPr>
      <dsp:spPr>
        <a:xfrm>
          <a:off x="0" y="1559423"/>
          <a:ext cx="7992888" cy="1417657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интерактивные игровые и спортивные площадки силами педагогических работников МАДОУ детский сад «Росинка»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740343" y="1559423"/>
        <a:ext cx="6252544" cy="1417657"/>
      </dsp:txXfrm>
    </dsp:sp>
    <dsp:sp modelId="{0A1DD1E3-A291-4CC2-9F69-98AF97D6D18E}">
      <dsp:nvSpPr>
        <dsp:cNvPr id="0" name=""/>
        <dsp:cNvSpPr/>
      </dsp:nvSpPr>
      <dsp:spPr>
        <a:xfrm>
          <a:off x="141765" y="1701189"/>
          <a:ext cx="1598577" cy="11341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8F6BBF-E54F-4325-9876-13C243BF2D7E}">
      <dsp:nvSpPr>
        <dsp:cNvPr id="0" name=""/>
        <dsp:cNvSpPr/>
      </dsp:nvSpPr>
      <dsp:spPr>
        <a:xfrm>
          <a:off x="0" y="3118846"/>
          <a:ext cx="7992888" cy="1417657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концертные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с участием воспитанников детских садов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1740343" y="3118846"/>
        <a:ext cx="6252544" cy="1417657"/>
      </dsp:txXfrm>
    </dsp:sp>
    <dsp:sp modelId="{BBA7AFB1-9A38-4817-BA3C-10421730F817}">
      <dsp:nvSpPr>
        <dsp:cNvPr id="0" name=""/>
        <dsp:cNvSpPr/>
      </dsp:nvSpPr>
      <dsp:spPr>
        <a:xfrm>
          <a:off x="141765" y="3260612"/>
          <a:ext cx="1598577" cy="11341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DD090-DBFA-4C51-90F5-CE0D6C26E77C}">
      <dsp:nvSpPr>
        <dsp:cNvPr id="0" name=""/>
        <dsp:cNvSpPr/>
      </dsp:nvSpPr>
      <dsp:spPr>
        <a:xfrm>
          <a:off x="0" y="0"/>
          <a:ext cx="4310245" cy="431024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2083C-C33B-46C2-9F8B-5F8878F108E6}">
      <dsp:nvSpPr>
        <dsp:cNvPr id="0" name=""/>
        <dsp:cNvSpPr/>
      </dsp:nvSpPr>
      <dsp:spPr>
        <a:xfrm>
          <a:off x="1762683" y="614833"/>
          <a:ext cx="6505732" cy="10203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Евстратова Евгения Алексеевна,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директор МАДОУ детский сад «Росинка»,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Почётный работник общего образования Российской Федерации</a:t>
          </a:r>
          <a:endParaRPr lang="ru-RU" sz="1400" kern="1200" dirty="0"/>
        </a:p>
      </dsp:txBody>
      <dsp:txXfrm>
        <a:off x="1812491" y="664641"/>
        <a:ext cx="6406116" cy="920699"/>
      </dsp:txXfrm>
    </dsp:sp>
    <dsp:sp modelId="{807A2C87-B76F-42F0-9DA9-E32476739D8C}">
      <dsp:nvSpPr>
        <dsp:cNvPr id="0" name=""/>
        <dsp:cNvSpPr/>
      </dsp:nvSpPr>
      <dsp:spPr>
        <a:xfrm>
          <a:off x="1728195" y="1830417"/>
          <a:ext cx="6505732" cy="10203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Назарова Юлия Леонидовна,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заместитель директора по основной деятельности</a:t>
          </a:r>
          <a:endParaRPr lang="ru-RU" sz="1400" kern="1200" dirty="0"/>
        </a:p>
      </dsp:txBody>
      <dsp:txXfrm>
        <a:off x="1778003" y="1880225"/>
        <a:ext cx="6406116" cy="920699"/>
      </dsp:txXfrm>
    </dsp:sp>
    <dsp:sp modelId="{DA7FA126-7BF8-49BB-9F9F-5A8D368B1420}">
      <dsp:nvSpPr>
        <dsp:cNvPr id="0" name=""/>
        <dsp:cNvSpPr/>
      </dsp:nvSpPr>
      <dsp:spPr>
        <a:xfrm>
          <a:off x="1728195" y="3054561"/>
          <a:ext cx="6505732" cy="10203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Думова</a:t>
          </a:r>
          <a:r>
            <a:rPr lang="ru-RU" sz="2000" b="1" kern="12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Наталья Ивановна,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заведующий детским садом № 7 «Лесная сказка»,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председатель Совета руководителей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МАДОУ детский сад «Росинка»</a:t>
          </a:r>
          <a:endParaRPr lang="ru-RU" sz="1400" kern="1200" dirty="0"/>
        </a:p>
      </dsp:txBody>
      <dsp:txXfrm>
        <a:off x="1778003" y="3104369"/>
        <a:ext cx="6406116" cy="920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9D684-4342-4941-98CE-19885736BADE}">
      <dsp:nvSpPr>
        <dsp:cNvPr id="0" name=""/>
        <dsp:cNvSpPr/>
      </dsp:nvSpPr>
      <dsp:spPr>
        <a:xfrm rot="5400000">
          <a:off x="781651" y="563115"/>
          <a:ext cx="2341335" cy="38959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C1301-944F-43E3-A79A-DEB60C4BC6A8}">
      <dsp:nvSpPr>
        <dsp:cNvPr id="0" name=""/>
        <dsp:cNvSpPr/>
      </dsp:nvSpPr>
      <dsp:spPr>
        <a:xfrm>
          <a:off x="390824" y="1727159"/>
          <a:ext cx="3517267" cy="308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Увеличение площадок для проведения городских праздников и развитие инфраструктуры семейного отдыха: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90824" y="1727159"/>
        <a:ext cx="3517267" cy="3083091"/>
      </dsp:txXfrm>
    </dsp:sp>
    <dsp:sp modelId="{1C756018-DD26-4850-9F5E-B209D27D4413}">
      <dsp:nvSpPr>
        <dsp:cNvPr id="0" name=""/>
        <dsp:cNvSpPr/>
      </dsp:nvSpPr>
      <dsp:spPr>
        <a:xfrm>
          <a:off x="3244456" y="276293"/>
          <a:ext cx="663635" cy="6636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9E7EB3-853D-4694-A4E0-538291F94072}">
      <dsp:nvSpPr>
        <dsp:cNvPr id="0" name=""/>
        <dsp:cNvSpPr/>
      </dsp:nvSpPr>
      <dsp:spPr>
        <a:xfrm rot="5400000">
          <a:off x="5087474" y="-502364"/>
          <a:ext cx="2341335" cy="389593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3CE09-D53F-47DB-B0AB-DEA6B4901D03}">
      <dsp:nvSpPr>
        <dsp:cNvPr id="0" name=""/>
        <dsp:cNvSpPr/>
      </dsp:nvSpPr>
      <dsp:spPr>
        <a:xfrm>
          <a:off x="4561988" y="661679"/>
          <a:ext cx="3786584" cy="308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развертывание праздничных мероприятий для жителей разных районов города за счет ресурсов субъектов системы дошкольного образования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Новоуральского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городского округа.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4561988" y="661679"/>
        <a:ext cx="3786584" cy="3083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0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1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0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73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7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4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68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83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7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00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39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5EBB-EF14-46E2-AF09-CFA31936F5C5}" type="datetimeFigureOut">
              <a:rPr lang="ru-RU" smtClean="0"/>
              <a:pPr/>
              <a:t>23.06.2019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BBF2-3395-44E5-94AA-D203EEB23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32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 rotWithShape="1">
          <a:blip r:embed="rId2" cstate="print"/>
          <a:srcRect t="13518" b="71873"/>
          <a:stretch/>
        </p:blipFill>
        <p:spPr bwMode="auto">
          <a:xfrm flipH="1" flipV="1">
            <a:off x="0" y="0"/>
            <a:ext cx="9144000" cy="17008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3" descr="C:\Documents and Settings\Admin\Мои документы\Работа\росинка и логотипы\росинка и логотипы\банеры\Росинка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75245"/>
            <a:ext cx="1098843" cy="15095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81940" y="168291"/>
            <a:ext cx="72945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Муниципальное автономное дошкольное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образовательное учреждение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Новоуральского городского округа –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детский сад комбинированного вида «Росинка»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9329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i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Проект реализуется </a:t>
            </a:r>
            <a:r>
              <a:rPr lang="ru-RU" sz="3000" b="1" i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с </a:t>
            </a:r>
            <a:r>
              <a:rPr lang="ru-RU" sz="3000" b="1" i="1" dirty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2015 года ежегодно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22951" y="1854130"/>
            <a:ext cx="8098098" cy="2212073"/>
            <a:chOff x="899592" y="4076726"/>
            <a:chExt cx="8098098" cy="1923046"/>
          </a:xfrm>
        </p:grpSpPr>
        <p:sp>
          <p:nvSpPr>
            <p:cNvPr id="4" name="Блок-схема: данные 3"/>
            <p:cNvSpPr/>
            <p:nvPr/>
          </p:nvSpPr>
          <p:spPr>
            <a:xfrm rot="1701094" flipH="1">
              <a:off x="2362680" y="4481077"/>
              <a:ext cx="2278625" cy="1100389"/>
            </a:xfrm>
            <a:prstGeom prst="flowChartInputOutp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ятиугольник 1"/>
            <p:cNvSpPr/>
            <p:nvPr/>
          </p:nvSpPr>
          <p:spPr>
            <a:xfrm flipH="1">
              <a:off x="899592" y="4076726"/>
              <a:ext cx="1872208" cy="1213054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4211960" y="4788076"/>
              <a:ext cx="4785730" cy="1211696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90848" y="2256894"/>
            <a:ext cx="1906869" cy="7907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Наименование </a:t>
            </a:r>
          </a:p>
          <a:p>
            <a:pPr algn="ctr">
              <a:lnSpc>
                <a:spcPct val="150000"/>
              </a:lnSpc>
            </a:pPr>
            <a:r>
              <a:rPr lang="ru-RU" sz="1600" b="1" spc="5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практики </a:t>
            </a:r>
            <a:endParaRPr lang="ru-RU" sz="1600" b="1" spc="5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5319" y="2619655"/>
            <a:ext cx="478573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Проект  </a:t>
            </a:r>
            <a:endParaRPr lang="ru-RU" sz="24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«</a:t>
            </a:r>
            <a:r>
              <a:rPr lang="ru-RU" sz="3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Детский </a:t>
            </a:r>
            <a:r>
              <a:rPr lang="ru-RU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сад </a:t>
            </a:r>
          </a:p>
          <a:p>
            <a:pPr algn="ctr">
              <a:lnSpc>
                <a:spcPct val="100000"/>
              </a:lnSpc>
            </a:pPr>
            <a:r>
              <a:rPr lang="ru-RU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на </a:t>
            </a:r>
            <a:r>
              <a:rPr lang="ru-RU" sz="3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бульваре»</a:t>
            </a:r>
            <a:endParaRPr lang="ru-RU" sz="32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22951" y="3795920"/>
            <a:ext cx="8098098" cy="2065784"/>
            <a:chOff x="899592" y="4006036"/>
            <a:chExt cx="8098098" cy="2065784"/>
          </a:xfrm>
          <a:solidFill>
            <a:srgbClr val="92D050"/>
          </a:solidFill>
        </p:grpSpPr>
        <p:sp>
          <p:nvSpPr>
            <p:cNvPr id="27" name="Блок-схема: данные 26"/>
            <p:cNvSpPr/>
            <p:nvPr/>
          </p:nvSpPr>
          <p:spPr>
            <a:xfrm rot="1701094" flipH="1">
              <a:off x="2351075" y="4478528"/>
              <a:ext cx="2278625" cy="1142883"/>
            </a:xfrm>
            <a:prstGeom prst="flowChartInputOutpu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ятиугольник 27"/>
            <p:cNvSpPr/>
            <p:nvPr/>
          </p:nvSpPr>
          <p:spPr>
            <a:xfrm flipH="1">
              <a:off x="899592" y="4006036"/>
              <a:ext cx="1872208" cy="1283744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4211960" y="4788076"/>
              <a:ext cx="4785730" cy="1283744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22951" y="3882202"/>
            <a:ext cx="22480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Территория реализация практики</a:t>
            </a:r>
            <a:endParaRPr lang="ru-RU" sz="1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6350" y="4654871"/>
            <a:ext cx="424847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32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Новоуральский</a:t>
            </a:r>
            <a:r>
              <a:rPr lang="ru-RU" sz="3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городской округ</a:t>
            </a:r>
            <a:endParaRPr lang="ru-RU" sz="32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" name="Рисунок 29" descr="C:\Users\Tutor\Desktop\Футбол\Рисунок4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68" r="2318" b="4508"/>
          <a:stretch/>
        </p:blipFill>
        <p:spPr bwMode="auto">
          <a:xfrm>
            <a:off x="2746438" y="4365103"/>
            <a:ext cx="673434" cy="89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1" name="Picture 15" descr="C:\Windows.old\Users\Сотрудник\Desktop\сайт\Управление\Фото Росинка\Детский сад на бульваре_2017_Экобум\gallery-03-07-2017-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596" y="2837701"/>
            <a:ext cx="876595" cy="65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:\Windows.old\Users\Сотрудник\Desktop\сайт\Управление\Фото Росинка\Детский сад на бульваре_2017_Экобум\gallery-03-07-2017-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4" t="20401" r="12203"/>
          <a:stretch/>
        </p:blipFill>
        <p:spPr bwMode="auto">
          <a:xfrm>
            <a:off x="2497717" y="2365067"/>
            <a:ext cx="757757" cy="61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9437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6399" y="908720"/>
            <a:ext cx="8371202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Спасибо 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за 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внимание!</a:t>
            </a:r>
          </a:p>
        </p:txBody>
      </p:sp>
      <p:pic>
        <p:nvPicPr>
          <p:cNvPr id="4" name="Picture 3" descr="C:\Documents and Settings\Admin\Мои документы\Работа\росинка и логотипы\росинка и логотипы\банеры\Росинка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1" y="3861048"/>
            <a:ext cx="2038511" cy="28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72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 rotWithShape="1">
          <a:blip r:embed="rId2" cstate="print"/>
          <a:srcRect t="13518" b="71873"/>
          <a:stretch/>
        </p:blipFill>
        <p:spPr bwMode="auto">
          <a:xfrm flipH="1" flipV="1">
            <a:off x="0" y="0"/>
            <a:ext cx="9144000" cy="13730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C:\Documents and Settings\Admin\Мои документы\Работа\росинка и логотипы\росинка и логотипы\банеры\Росинка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0007"/>
            <a:ext cx="864098" cy="11870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58519" y="301819"/>
            <a:ext cx="700384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Актуальность проекта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7513811"/>
              </p:ext>
            </p:extLst>
          </p:nvPr>
        </p:nvGraphicFramePr>
        <p:xfrm>
          <a:off x="323528" y="1378253"/>
          <a:ext cx="849694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Овал 1"/>
          <p:cNvSpPr/>
          <p:nvPr/>
        </p:nvSpPr>
        <p:spPr>
          <a:xfrm>
            <a:off x="622415" y="1989430"/>
            <a:ext cx="936104" cy="97464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2302" y="3645024"/>
            <a:ext cx="936104" cy="974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2415" y="5372958"/>
            <a:ext cx="936104" cy="97464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7966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 rotWithShape="1">
          <a:blip r:embed="rId2" cstate="print"/>
          <a:srcRect t="13518" b="71873"/>
          <a:stretch/>
        </p:blipFill>
        <p:spPr bwMode="auto">
          <a:xfrm flipH="1" flipV="1">
            <a:off x="0" y="0"/>
            <a:ext cx="9144000" cy="13730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3" descr="C:\Documents and Settings\Admin\Мои документы\Работа\росинка и логотипы\росинка и логотипы\банеры\Росинка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0007"/>
            <a:ext cx="864098" cy="11870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82071" y="86375"/>
            <a:ext cx="802838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ходе проведения тематических городских праздников организуются: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20807848"/>
              </p:ext>
            </p:extLst>
          </p:nvPr>
        </p:nvGraphicFramePr>
        <p:xfrm>
          <a:off x="683568" y="1988840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7496281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Tutor\Downloads\MyColl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14" y="620688"/>
            <a:ext cx="8161771" cy="5773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954"/>
            <a:ext cx="9144000" cy="8771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Городской праздник </a:t>
            </a:r>
            <a:r>
              <a:rPr lang="ru-RU" sz="27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"</a:t>
            </a:r>
            <a:r>
              <a:rPr lang="ru-RU" sz="27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Карнавал нашего детства", </a:t>
            </a:r>
            <a:endParaRPr lang="ru-RU" sz="27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ea typeface="Cambria Math" panose="02040503050406030204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посвящённый 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Году 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литературы, 2015 год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44" y="5978282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Народное гуляние 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"</a:t>
            </a: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Карнавал нашего детства" </a:t>
            </a:r>
            <a:endParaRPr lang="ru-RU" sz="2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(</a:t>
            </a:r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ВелоМультиМикс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), посвящённое </a:t>
            </a:r>
            <a:r>
              <a:rPr lang="ru-RU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Году 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российского </a:t>
            </a:r>
            <a:r>
              <a:rPr lang="ru-RU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</a:rPr>
              <a:t>кино, 2016 г.</a:t>
            </a:r>
          </a:p>
        </p:txBody>
      </p:sp>
    </p:spTree>
    <p:extLst>
      <p:ext uri="{BB962C8B-B14F-4D97-AF65-F5344CB8AC3E}">
        <p14:creationId xmlns:p14="http://schemas.microsoft.com/office/powerpoint/2010/main" xmlns="" val="28139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136339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Tutor\Downloads\MyColl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44" y="715369"/>
            <a:ext cx="8496944" cy="580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20" y="0"/>
            <a:ext cx="91446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Городской праздник "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Эко-бум</a:t>
            </a: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", </a:t>
            </a:r>
            <a:endParaRPr lang="ru-RU" sz="28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посвящённый 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Году экологии в России", 2017 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год </a:t>
            </a:r>
            <a:endParaRPr lang="ru-RU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197" y="5780782"/>
            <a:ext cx="897160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Городской праздник </a:t>
            </a:r>
            <a:endParaRPr lang="ru-RU" sz="2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Спортивный калейдоскоп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", </a:t>
            </a:r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2018 год </a:t>
            </a:r>
            <a:endParaRPr lang="ru-RU" sz="2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21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 rotWithShape="1">
          <a:blip r:embed="rId2" cstate="print"/>
          <a:srcRect t="13518" b="71873"/>
          <a:stretch/>
        </p:blipFill>
        <p:spPr bwMode="auto">
          <a:xfrm flipH="1" flipV="1">
            <a:off x="0" y="0"/>
            <a:ext cx="9144000" cy="17728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C:\Documents and Settings\Admin\Мои документы\Работа\росинка и логотипы\росинка и логотипы\банеры\Росинка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0007"/>
            <a:ext cx="864098" cy="11870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00370"/>
            <a:ext cx="7632848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Цель</a:t>
            </a: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обогащение событийной городской инфраструктуры с учётом сохранения традиций прошлых лет  при взаимодействии субъектов из разных сфер, детей и 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взрослых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15515" y="3196633"/>
            <a:ext cx="2088232" cy="2088232"/>
            <a:chOff x="1259632" y="2564904"/>
            <a:chExt cx="2088232" cy="2088232"/>
          </a:xfrm>
        </p:grpSpPr>
        <p:sp>
          <p:nvSpPr>
            <p:cNvPr id="20" name="Овал 19"/>
            <p:cNvSpPr/>
            <p:nvPr/>
          </p:nvSpPr>
          <p:spPr>
            <a:xfrm>
              <a:off x="1259632" y="2564904"/>
              <a:ext cx="2088232" cy="20882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475656" y="2780928"/>
              <a:ext cx="1656184" cy="1656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316447" y="2072734"/>
            <a:ext cx="5432017" cy="1346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85053" y="3620906"/>
            <a:ext cx="4263411" cy="13461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6805" y="5191043"/>
            <a:ext cx="5401659" cy="13461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751935" y="2039352"/>
            <a:ext cx="1423552" cy="1423552"/>
            <a:chOff x="1259632" y="2564904"/>
            <a:chExt cx="2088232" cy="2088232"/>
          </a:xfrm>
        </p:grpSpPr>
        <p:sp>
          <p:nvSpPr>
            <p:cNvPr id="29" name="Овал 28"/>
            <p:cNvSpPr/>
            <p:nvPr/>
          </p:nvSpPr>
          <p:spPr>
            <a:xfrm>
              <a:off x="1259632" y="2564904"/>
              <a:ext cx="2088232" cy="20882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75656" y="2780928"/>
              <a:ext cx="1656184" cy="1656184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43439" y="3568414"/>
            <a:ext cx="1423552" cy="1423552"/>
            <a:chOff x="1259632" y="2564904"/>
            <a:chExt cx="2088232" cy="2088232"/>
          </a:xfrm>
        </p:grpSpPr>
        <p:sp>
          <p:nvSpPr>
            <p:cNvPr id="32" name="Овал 31"/>
            <p:cNvSpPr/>
            <p:nvPr/>
          </p:nvSpPr>
          <p:spPr>
            <a:xfrm>
              <a:off x="1259632" y="2564904"/>
              <a:ext cx="2088232" cy="20882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475656" y="2780928"/>
              <a:ext cx="1656184" cy="165618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28070" y="5135678"/>
            <a:ext cx="1423552" cy="1423552"/>
            <a:chOff x="1259632" y="2564904"/>
            <a:chExt cx="2088232" cy="2088232"/>
          </a:xfrm>
        </p:grpSpPr>
        <p:sp>
          <p:nvSpPr>
            <p:cNvPr id="35" name="Овал 34"/>
            <p:cNvSpPr/>
            <p:nvPr/>
          </p:nvSpPr>
          <p:spPr>
            <a:xfrm>
              <a:off x="1259632" y="2564904"/>
              <a:ext cx="2088232" cy="20882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475656" y="2780928"/>
              <a:ext cx="1656184" cy="1656184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43354" y="394836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Задачи: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75487" y="2129120"/>
            <a:ext cx="4572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приобщение детей к культурным традициям городской жизни и их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позитивная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социализация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дошкольном возрасте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7" y="3680025"/>
            <a:ext cx="3676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укрепление имиджа МАДОУ детский сад «Росинка» как социально активного субъекта  в городской среде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71651" y="5225633"/>
            <a:ext cx="4576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привлечение дополнительных ресурсов городского сообщества для поддержки детского творчества, инициативы и индивидуальности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303747" y="3315640"/>
            <a:ext cx="524323" cy="305266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65908" y="4240748"/>
            <a:ext cx="708308" cy="1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69211" y="4812590"/>
            <a:ext cx="529988" cy="413043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942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6909" y="25903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0188" y="165952"/>
            <a:ext cx="4536504" cy="38779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Ежегодно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течение 4-х лет </a:t>
            </a: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городских праздниках </a:t>
            </a: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бульваре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им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Н.М. Фоменко принимают участие более 300 семей воспитанников детских садов, а также жителей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района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Опыт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реализации проекта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представлен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педагогических форумах (в том числе семинарах 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конференциях)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городах  Екатеринбург, Владимир, Магнитогорск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6" b="9757"/>
          <a:stretch/>
        </p:blipFill>
        <p:spPr>
          <a:xfrm>
            <a:off x="4910686" y="165952"/>
            <a:ext cx="4053802" cy="2398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4" descr="https://cloclo25.datacloudmail.ru/weblink/thumb/xw1/MMau/8ohREAVPw/_MG_0969.JPG?x-email=elena_leontyeva%40bk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54" t="27069"/>
          <a:stretch/>
        </p:blipFill>
        <p:spPr bwMode="auto">
          <a:xfrm>
            <a:off x="4910686" y="4202518"/>
            <a:ext cx="4053801" cy="2524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cloclo25.datacloudmail.ru/weblink/thumb/xw1/MMau/8ohREAVPw/_MG_0955.JPG?x-email=elena_leontyeva%40bk.r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012"/>
          <a:stretch/>
        </p:blipFill>
        <p:spPr bwMode="auto">
          <a:xfrm>
            <a:off x="4910686" y="2707987"/>
            <a:ext cx="1888616" cy="1357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rosinka-madou.ru/images/gallery-03-07-2017/gallery-03-07-2017-0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06"/>
          <a:stretch/>
        </p:blipFill>
        <p:spPr bwMode="auto">
          <a:xfrm>
            <a:off x="214085" y="4167952"/>
            <a:ext cx="2557716" cy="2559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rosinka-madou.ru/images/gallery-03-07-2017/gallery-03-07-2017-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390" y="2708920"/>
            <a:ext cx="2018097" cy="137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rosinka-madou.ru/images/gallery-03-07-2017/gallery-03-07-2017-0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6"/>
          <a:stretch/>
        </p:blipFill>
        <p:spPr bwMode="auto">
          <a:xfrm>
            <a:off x="2952529" y="4221089"/>
            <a:ext cx="1763488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cloclo25.datacloudmail.ru/weblink/thumb/xw1/MMau/8ohREAVPw/13494936_256899758021052_5147641589756252057_n.jpg?x-email=elena_leontyeva%40bk.ru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79" t="37835" r="679" b="28188"/>
          <a:stretch/>
        </p:blipFill>
        <p:spPr bwMode="auto">
          <a:xfrm>
            <a:off x="2952528" y="5589240"/>
            <a:ext cx="1763487" cy="1138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616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 rotWithShape="1">
          <a:blip r:embed="rId2" cstate="print"/>
          <a:srcRect t="13518" b="71873"/>
          <a:stretch/>
        </p:blipFill>
        <p:spPr bwMode="auto">
          <a:xfrm flipH="1" flipV="1">
            <a:off x="0" y="0"/>
            <a:ext cx="9144000" cy="17728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3" descr="C:\Documents and Settings\Admin\Мои документы\Работа\росинка и логотипы\росинка и логотипы\банеры\Росинка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30" y="101900"/>
            <a:ext cx="1142142" cy="15690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00370"/>
            <a:ext cx="763284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Лидер и команда практики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182088312"/>
              </p:ext>
            </p:extLst>
          </p:nvPr>
        </p:nvGraphicFramePr>
        <p:xfrm>
          <a:off x="467544" y="2246651"/>
          <a:ext cx="8784976" cy="431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87150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>
          <a:blip r:embed="rId2" cstate="print"/>
          <a:srcRect t="13518" b="13518"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Мои документы\Работа\росинка и логотипы\росинка и логотипы\картинки\stralande-sol-och-himmel-bakgrund-vektor_279-7285.jpg"/>
          <p:cNvPicPr>
            <a:picLocks noChangeAspect="1" noChangeArrowheads="1"/>
          </p:cNvPicPr>
          <p:nvPr/>
        </p:nvPicPr>
        <p:blipFill rotWithShape="1">
          <a:blip r:embed="rId2" cstate="print"/>
          <a:srcRect t="13518" b="71873"/>
          <a:stretch/>
        </p:blipFill>
        <p:spPr bwMode="auto">
          <a:xfrm flipH="1" flipV="1">
            <a:off x="0" y="0"/>
            <a:ext cx="9144000" cy="17728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3" descr="C:\Documents and Settings\Admin\Мои документы\Работа\росинка и логотипы\росинка и логотипы\банеры\Росинка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30" y="101900"/>
            <a:ext cx="1142142" cy="15690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00370"/>
            <a:ext cx="763284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Перспективы развития практики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917334265"/>
              </p:ext>
            </p:extLst>
          </p:nvPr>
        </p:nvGraphicFramePr>
        <p:xfrm>
          <a:off x="539552" y="2204864"/>
          <a:ext cx="835292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05831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349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Tutor</dc:creator>
  <cp:lastModifiedBy>samsung</cp:lastModifiedBy>
  <cp:revision>64</cp:revision>
  <dcterms:created xsi:type="dcterms:W3CDTF">2019-06-13T08:12:53Z</dcterms:created>
  <dcterms:modified xsi:type="dcterms:W3CDTF">2019-06-23T14:30:35Z</dcterms:modified>
</cp:coreProperties>
</file>