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60" r:id="rId5"/>
    <p:sldId id="262" r:id="rId6"/>
    <p:sldId id="264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8" d="100"/>
          <a:sy n="78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E3B1-425E-4AAB-8E84-84AF7BCDAEAA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792088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Калужская область, город Обнинск</a:t>
            </a:r>
            <a:endParaRPr lang="ru-RU" sz="3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644" y="1916832"/>
            <a:ext cx="8640960" cy="30963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БЛАГОУСТРОЙСТВО И ОРГАНИЗАЦИЯ ОБЩЕСТВЕННОГО ПРОСТРАНСТВА ГОРОДА, СОЗДАНИЕ ПАРКОВОЙ ЗОНЫ 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5408" y="6475009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2019 год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750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Калужская область, город Обнинск</a:t>
            </a:r>
            <a:br>
              <a:rPr lang="ru-RU" sz="3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Благоустройство и организация общественного пространства города, создание парковой зоны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574" y="1910437"/>
            <a:ext cx="8749100" cy="4755038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</a:rPr>
              <a:t>Жанна Владимировна продолжает активное развитие вышеуказанных территорий. Основной акцент делается  на таких важных направлениях, как создание условий для организации массового отдыха и досуга жителей городского округа, организации физкультурно-оздоровительных спортивных мероприятий и обустройство мест массового отдыха населения. Это способствует увеличению числа посетителей и развитие  разнообразных видов культурных, досуговых в том числе спортивных мероприятий с учетом социальных, возрастных, демографических особенностей. Деятельность Жанны Владимировны охватывает широкий спектр вопросов по проблемам и стратегиям развития зон культурно-массового отдыха. Поэтому в 2016 году она стала лауреатом престижного конкурса «Человек года» в номинации «Гражданская инициатива».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5408" y="6475009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2019 год</a:t>
            </a:r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6277" y="1052736"/>
            <a:ext cx="3102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alibri" panose="020F0502020204030204" pitchFamily="34" charset="0"/>
              </a:rPr>
              <a:t>ЛИДЕР ПРАКТИКИ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3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Калужская область, город Обнинск</a:t>
            </a:r>
            <a:br>
              <a:rPr lang="ru-RU" sz="3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Благоустройство и организация общественного пространства города, создание парковой зоны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628" y="690483"/>
            <a:ext cx="8928992" cy="3493907"/>
          </a:xfrm>
        </p:spPr>
        <p:txBody>
          <a:bodyPr>
            <a:normAutofit/>
          </a:bodyPr>
          <a:lstStyle/>
          <a:p>
            <a:pPr>
              <a:lnSpc>
                <a:spcPct val="210000"/>
              </a:lnSpc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ПЕРСПЕКТИВА РАЗВИТИЯ ПРАКТИКИ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В ближайшее время территорию парка планируется разделить на регулярную и ландшафтную части. В свою очередь, регулярный парк будет делиться на тематические зоны, чередующиеся с зонами озеленения и объединенные центральной аллеей.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5408" y="6475009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2019 год</a:t>
            </a:r>
            <a:endParaRPr lang="ru-RU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3" y="2636912"/>
            <a:ext cx="8550821" cy="383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1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379" y="1002726"/>
            <a:ext cx="4325790" cy="243741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Первым </a:t>
            </a:r>
            <a:r>
              <a:rPr lang="ru-RU" sz="1800" dirty="0">
                <a:solidFill>
                  <a:schemeClr val="tx1"/>
                </a:solidFill>
              </a:rPr>
              <a:t>объектом при движении по центральной аллее </a:t>
            </a:r>
            <a:r>
              <a:rPr lang="ru-RU" sz="1800" dirty="0" smtClean="0">
                <a:solidFill>
                  <a:schemeClr val="tx1"/>
                </a:solidFill>
              </a:rPr>
              <a:t>будет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b="1" i="1" dirty="0">
                <a:solidFill>
                  <a:schemeClr val="tx1"/>
                </a:solidFill>
              </a:rPr>
              <a:t>Площадка активного спорта</a:t>
            </a:r>
            <a:r>
              <a:rPr lang="ru-RU" sz="1800" dirty="0">
                <a:solidFill>
                  <a:schemeClr val="tx1"/>
                </a:solidFill>
              </a:rPr>
              <a:t> – </a:t>
            </a:r>
            <a:r>
              <a:rPr lang="ru-RU" sz="1800" dirty="0" err="1">
                <a:solidFill>
                  <a:schemeClr val="tx1"/>
                </a:solidFill>
              </a:rPr>
              <a:t>скейт</a:t>
            </a:r>
            <a:r>
              <a:rPr lang="ru-RU" sz="1800" dirty="0">
                <a:solidFill>
                  <a:schemeClr val="tx1"/>
                </a:solidFill>
              </a:rPr>
              <a:t>-площадка площадью </a:t>
            </a:r>
            <a:r>
              <a:rPr lang="ru-RU" sz="1800" dirty="0" smtClean="0">
                <a:solidFill>
                  <a:schemeClr val="tx1"/>
                </a:solidFill>
              </a:rPr>
              <a:t>1 500 м², </a:t>
            </a:r>
            <a:r>
              <a:rPr lang="ru-RU" sz="1800" dirty="0" smtClean="0">
                <a:solidFill>
                  <a:schemeClr val="tx1"/>
                </a:solidFill>
              </a:rPr>
              <a:t>максимально удаленная </a:t>
            </a:r>
            <a:r>
              <a:rPr lang="ru-RU" sz="1800" dirty="0">
                <a:solidFill>
                  <a:schemeClr val="tx1"/>
                </a:solidFill>
              </a:rPr>
              <a:t>от жилья. При </a:t>
            </a:r>
            <a:r>
              <a:rPr lang="ru-RU" sz="1800" dirty="0" smtClean="0">
                <a:solidFill>
                  <a:schemeClr val="tx1"/>
                </a:solidFill>
              </a:rPr>
              <a:t>этом существует возможность </a:t>
            </a:r>
            <a:r>
              <a:rPr lang="ru-RU" sz="1800" dirty="0">
                <a:solidFill>
                  <a:schemeClr val="tx1"/>
                </a:solidFill>
              </a:rPr>
              <a:t>разбить площадку на 2 части, разделяя территорию для начинающих и профессионалов.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5408" y="6475009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2019 год</a:t>
            </a:r>
            <a:endParaRPr lang="ru-RU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56556"/>
            <a:ext cx="3669699" cy="2818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34" y="1034495"/>
            <a:ext cx="3667430" cy="281671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11188" y="115888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Калужская область, город Обнинск</a:t>
            </a:r>
            <a:br>
              <a:rPr lang="ru-RU" sz="3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Благоустройство и организация общественного пространства города, создание парковой зоны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6366" y="4035856"/>
            <a:ext cx="3992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Далее предусмотрена </a:t>
            </a:r>
            <a:r>
              <a:rPr lang="ru-RU" b="1" i="1" dirty="0"/>
              <a:t>детская площадка</a:t>
            </a:r>
            <a:r>
              <a:rPr lang="ru-RU" dirty="0"/>
              <a:t> площадью 700 </a:t>
            </a:r>
            <a:r>
              <a:rPr lang="ru-RU" dirty="0" err="1"/>
              <a:t>кв.м</a:t>
            </a:r>
            <a:r>
              <a:rPr lang="ru-RU" dirty="0"/>
              <a:t>. Обустройство детской площадки предлагается выполнить арт-объектами с оригинальными игровыми сценариями, которые вдохновляют детей мыслить и действовать творчески.</a:t>
            </a:r>
          </a:p>
        </p:txBody>
      </p:sp>
    </p:spTree>
    <p:extLst>
      <p:ext uri="{BB962C8B-B14F-4D97-AF65-F5344CB8AC3E}">
        <p14:creationId xmlns:p14="http://schemas.microsoft.com/office/powerpoint/2010/main" val="69990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5408" y="6475009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2019 год</a:t>
            </a:r>
            <a:endParaRPr lang="ru-RU" dirty="0"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11188" y="115888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Калужская область, город Обнинск</a:t>
            </a:r>
            <a:br>
              <a:rPr lang="ru-RU" sz="3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Благоустройство и организация общественного пространства города, создание парковой зоны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532" y="956234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  <a:r>
              <a:rPr lang="ru-RU" sz="2000" b="1" i="1" dirty="0" smtClean="0"/>
              <a:t>Центральная </a:t>
            </a:r>
            <a:r>
              <a:rPr lang="ru-RU" sz="2000" b="1" i="1" dirty="0"/>
              <a:t>аллее </a:t>
            </a:r>
            <a:r>
              <a:rPr lang="ru-RU" sz="2000" b="1" i="1" dirty="0" smtClean="0"/>
              <a:t>парка</a:t>
            </a:r>
            <a:r>
              <a:rPr lang="ru-RU" sz="2000" dirty="0"/>
              <a:t> </a:t>
            </a:r>
            <a:r>
              <a:rPr lang="ru-RU" sz="2000" dirty="0" smtClean="0"/>
              <a:t>предусматривает аллею </a:t>
            </a:r>
            <a:r>
              <a:rPr lang="ru-RU" sz="2000" dirty="0"/>
              <a:t>шириной 8 </a:t>
            </a:r>
            <a:r>
              <a:rPr lang="ru-RU" sz="2000" dirty="0" smtClean="0"/>
              <a:t>м, проходящую </a:t>
            </a:r>
            <a:r>
              <a:rPr lang="ru-RU" sz="2000" dirty="0"/>
              <a:t>параллельно существующей Аллее Победы и </a:t>
            </a:r>
            <a:r>
              <a:rPr lang="ru-RU" sz="2000" dirty="0" smtClean="0"/>
              <a:t>являющейся </a:t>
            </a:r>
            <a:r>
              <a:rPr lang="ru-RU" sz="2000" dirty="0"/>
              <a:t>осью, объединяющей все активные функциональные зоны. По центру аллеи размещается освещение, декоративные растения в кадках, начинается и заканчивается аллея указателями с часами, которые будут видны со всех основных пешеходных направлений. 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68" y="2661613"/>
            <a:ext cx="2739714" cy="18425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53571"/>
            <a:ext cx="5542723" cy="32063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64" y="4627880"/>
            <a:ext cx="2752122" cy="186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1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5408" y="6475009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2019 год</a:t>
            </a:r>
            <a:endParaRPr lang="ru-RU" dirty="0"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11188" y="115888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Калужская область, город Обнинск</a:t>
            </a:r>
            <a:br>
              <a:rPr lang="ru-RU" sz="3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Благоустройство и организация общественного пространства города, создание парковой зоны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196752"/>
            <a:ext cx="432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3982" y="946127"/>
            <a:ext cx="88931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Планируется реализовать интересное предложение, поступившее от жителей города: установить вдоль аллеи </a:t>
            </a:r>
            <a:r>
              <a:rPr lang="ru-RU" sz="2000" dirty="0"/>
              <a:t>информационные стенды, на которых можно будет увидеть фотографии различных мест любимого города в разное время его истории, начиная от черно-белых ностальгических фотографий и заканчивая экспрессивными </a:t>
            </a:r>
            <a:r>
              <a:rPr lang="ru-RU" sz="2000" dirty="0" smtClean="0"/>
              <a:t>пейзажами.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7" y="4707672"/>
            <a:ext cx="2797773" cy="17673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8" y="2798289"/>
            <a:ext cx="2797772" cy="17705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40898"/>
            <a:ext cx="4863190" cy="33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4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5408" y="6475009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2019 год</a:t>
            </a:r>
            <a:endParaRPr lang="ru-RU" dirty="0"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11188" y="115888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Калужская область, город Обнинск</a:t>
            </a:r>
            <a:br>
              <a:rPr lang="ru-RU" sz="3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Благоустройство и организация общественного пространства города, создание парковой зоны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196752"/>
            <a:ext cx="432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8055" y="4164430"/>
            <a:ext cx="889311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dirty="0"/>
              <a:t>Подходя к центру регулярного парка, </a:t>
            </a:r>
            <a:r>
              <a:rPr lang="ru-RU" sz="2100" dirty="0" smtClean="0"/>
              <a:t>будет открываться</a:t>
            </a:r>
            <a:r>
              <a:rPr lang="ru-RU" sz="2100" dirty="0"/>
              <a:t> </a:t>
            </a:r>
            <a:r>
              <a:rPr lang="ru-RU" sz="2100" b="1" i="1" dirty="0" smtClean="0"/>
              <a:t>партерная зон</a:t>
            </a:r>
            <a:r>
              <a:rPr lang="ru-RU" sz="2100" dirty="0"/>
              <a:t> (площадью </a:t>
            </a:r>
            <a:r>
              <a:rPr lang="ru-RU" sz="2100" dirty="0" smtClean="0"/>
              <a:t>1 000 м²) </a:t>
            </a:r>
            <a:r>
              <a:rPr lang="ru-RU" sz="2100" dirty="0"/>
              <a:t>– современное пространство для спокойного отдыха, общения и обмена информацией. В центре аллеи планируется современный фонтан с подсветкой и музыкой в вечернее время. В партерной зоне предлагается разместить малые архитектурные формы, скамейки и современное озеленение, а также информационный стенд «Обнинск – первый </a:t>
            </a:r>
            <a:r>
              <a:rPr lang="ru-RU" sz="2100" dirty="0" err="1"/>
              <a:t>наукоград</a:t>
            </a:r>
            <a:r>
              <a:rPr lang="ru-RU" sz="2100" dirty="0"/>
              <a:t>».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40" y="1227084"/>
            <a:ext cx="4380631" cy="2715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6" y="1227084"/>
            <a:ext cx="4394636" cy="27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19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5408" y="6475009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2019 год</a:t>
            </a:r>
            <a:endParaRPr lang="ru-RU" dirty="0"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11188" y="115888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Калужская область, город Обнинск</a:t>
            </a:r>
            <a:br>
              <a:rPr lang="ru-RU" sz="3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Благоустройство и организация общественного пространства города, создание парковой зоны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196752"/>
            <a:ext cx="432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4509" y="989774"/>
            <a:ext cx="4525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Центральную аллею планируется соединить с </a:t>
            </a:r>
            <a:r>
              <a:rPr lang="ru-RU" dirty="0"/>
              <a:t> </a:t>
            </a:r>
            <a:r>
              <a:rPr lang="ru-RU" b="1" i="1" dirty="0" smtClean="0"/>
              <a:t>ландшафтным парком</a:t>
            </a:r>
            <a:r>
              <a:rPr lang="ru-RU" dirty="0"/>
              <a:t> (занимающий треть парка, площадью 1,36 га). </a:t>
            </a:r>
            <a:r>
              <a:rPr lang="ru-RU" dirty="0" smtClean="0"/>
              <a:t>Вход </a:t>
            </a:r>
            <a:r>
              <a:rPr lang="ru-RU" dirty="0"/>
              <a:t>в </a:t>
            </a:r>
            <a:r>
              <a:rPr lang="ru-RU" dirty="0" smtClean="0"/>
              <a:t>который предлагается </a:t>
            </a:r>
            <a:r>
              <a:rPr lang="ru-RU" dirty="0" smtClean="0"/>
              <a:t>организовать через </a:t>
            </a:r>
            <a:r>
              <a:rPr lang="ru-RU" dirty="0"/>
              <a:t>полупрозрачные </a:t>
            </a:r>
            <a:r>
              <a:rPr lang="ru-RU" dirty="0" err="1"/>
              <a:t>перголы</a:t>
            </a:r>
            <a:r>
              <a:rPr lang="ru-RU" dirty="0"/>
              <a:t>, где в ограждающих конструкциях могут быть предусмотрены места для размещения исторических </a:t>
            </a:r>
            <a:r>
              <a:rPr lang="ru-RU" dirty="0" smtClean="0"/>
              <a:t>фотографий.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75052"/>
            <a:ext cx="4105262" cy="315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6134" y="1225911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Центром ландшафтного парка станет «Зеленый театр» - современный арт-объект, который может служить местом для проведения различных </a:t>
            </a:r>
            <a:r>
              <a:rPr lang="ru-RU" dirty="0" err="1"/>
              <a:t>перформансов</a:t>
            </a:r>
            <a:r>
              <a:rPr lang="ru-RU" dirty="0"/>
              <a:t> на фоне существующих высоких деревьев.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42" y="3298098"/>
            <a:ext cx="4075256" cy="312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7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5408" y="6475009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2019 год</a:t>
            </a:r>
            <a:endParaRPr lang="ru-RU" dirty="0"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11188" y="115888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Калужская область, город Обнинск</a:t>
            </a:r>
            <a:br>
              <a:rPr lang="ru-RU" sz="3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Благоустройство и организация общественного пространства города, создание парковой зоны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196752"/>
            <a:ext cx="432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8052" y="1039384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На территории ландшафтного парка планируется максимально сохранить существующие зеленые насаждения, очистить и благоустроить газоны, обустроить на лужайках современные зоны спокойного семейного отдыха. </a:t>
            </a:r>
            <a:br>
              <a:rPr lang="ru-RU" sz="2100" dirty="0"/>
            </a:br>
            <a:r>
              <a:rPr lang="ru-RU" sz="2100" dirty="0"/>
              <a:t>Также в парке предусмотрены посадки зеленых насаждений – кустарников, деревьев, обустройство клумб и разбивка газонов.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35949"/>
            <a:ext cx="4216234" cy="2854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24" y="3224273"/>
            <a:ext cx="4258335" cy="286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0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Калужская область, город Обнинск</a:t>
            </a:r>
            <a:br>
              <a:rPr lang="ru-RU" sz="3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Благоустройство и организация общественного пространства города, создание парковой зоны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1719971"/>
            <a:ext cx="5580748" cy="4755038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</a:rPr>
              <a:t>Давыдова Жанна Владимировна (год рождения – 1971; место рождения – город </a:t>
            </a:r>
            <a:r>
              <a:rPr lang="ru-RU" sz="1800" dirty="0" err="1">
                <a:solidFill>
                  <a:schemeClr val="tx1"/>
                </a:solidFill>
              </a:rPr>
              <a:t>Гянджа</a:t>
            </a:r>
            <a:r>
              <a:rPr lang="ru-RU" sz="1800" dirty="0">
                <a:solidFill>
                  <a:schemeClr val="tx1"/>
                </a:solidFill>
              </a:rPr>
              <a:t> Азербайджанской ССР; стаж работы: общий – 26 лет; в данном коллективе – 7 лет; в отрасли – 7 лет) работает в должности  директора МАУ «Городской парк»  с июля 2012 года. Свои обязанности исполняет добросовестно, на высоком профессиональном уровне. Руководство деятельностью учреждения осуществляет умело и эффективно, добиваясь высокой оценки у посетителей парка. Основной задачей в работе считает обеспечение своевременного и полного выполнения данных обязательств перед жителями города и гостями парка. В ведении  МАУ «Городской парк» помимо основной территории, Городского парка, находятся дополнительные площади: «Парк Победы», мемориальный комплекс «Вечный огонь», </a:t>
            </a:r>
            <a:r>
              <a:rPr lang="ru-RU" sz="1800" dirty="0" err="1">
                <a:solidFill>
                  <a:schemeClr val="tx1"/>
                </a:solidFill>
              </a:rPr>
              <a:t>Гурьяновский</a:t>
            </a:r>
            <a:r>
              <a:rPr lang="ru-RU" sz="1800" dirty="0">
                <a:solidFill>
                  <a:schemeClr val="tx1"/>
                </a:solidFill>
              </a:rPr>
              <a:t> лес.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5408" y="6475009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2019 год</a:t>
            </a:r>
            <a:endParaRPr lang="ru-RU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1" y="1719971"/>
            <a:ext cx="3155113" cy="4732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6277" y="1052736"/>
            <a:ext cx="3102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Calibri" panose="020F0502020204030204" pitchFamily="34" charset="0"/>
              </a:rPr>
              <a:t>ЛИДЕР ПРАКТИКИ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56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782E29-4C82-4481-A2A7-41C874A56A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в голубых тонах</Template>
  <TotalTime>300</TotalTime>
  <Words>397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Candara</vt:lpstr>
      <vt:lpstr>Тема Office</vt:lpstr>
      <vt:lpstr>Калужская область, город Обнинск</vt:lpstr>
      <vt:lpstr>Калужская область, город Обнинск Благоустройство и организация общественного пространства города, создание парковой зоны</vt:lpstr>
      <vt:lpstr>Калужская область, город Обнинск Благоустройство и организация общественного пространства города, создание парковой зоны</vt:lpstr>
      <vt:lpstr>Калужская область, город Обнинск Благоустройство и организация общественного пространства города, создание парковой зоны</vt:lpstr>
      <vt:lpstr>Калужская область, город Обнинск Благоустройство и организация общественного пространства города, создание парковой зоны</vt:lpstr>
      <vt:lpstr>Калужская область, город Обнинск Благоустройство и организация общественного пространства города, создание парковой зоны</vt:lpstr>
      <vt:lpstr>Калужская область, город Обнинск Благоустройство и организация общественного пространства города, создание парковой зоны</vt:lpstr>
      <vt:lpstr>Калужская область, город Обнинск Благоустройство и организация общественного пространства города, создание парковой зоны</vt:lpstr>
      <vt:lpstr>Калужская область, город Обнинск Благоустройство и организация общественного пространства города, создание парковой зоны</vt:lpstr>
      <vt:lpstr>Калужская область, город Обнинск Благоустройство и организация общественного пространства города, создание парковой зоны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Калужская область, город Обнинск</dc:title>
  <dc:creator>Пользователь Windows</dc:creator>
  <cp:keywords/>
  <cp:lastModifiedBy>Пользователь Windows</cp:lastModifiedBy>
  <cp:revision>31</cp:revision>
  <dcterms:created xsi:type="dcterms:W3CDTF">2019-07-04T10:49:13Z</dcterms:created>
  <dcterms:modified xsi:type="dcterms:W3CDTF">2019-07-08T11:53:24Z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TC018860939991</vt:lpwstr>
  </property>
</Properties>
</file>