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2" r:id="rId3"/>
    <p:sldId id="329" r:id="rId4"/>
    <p:sldId id="319" r:id="rId5"/>
    <p:sldId id="361" r:id="rId6"/>
    <p:sldId id="362" r:id="rId7"/>
    <p:sldId id="363" r:id="rId8"/>
    <p:sldId id="364" r:id="rId9"/>
    <p:sldId id="337" r:id="rId10"/>
    <p:sldId id="365" r:id="rId11"/>
    <p:sldId id="366" r:id="rId12"/>
    <p:sldId id="367" r:id="rId13"/>
    <p:sldId id="368" r:id="rId14"/>
    <p:sldId id="369" r:id="rId15"/>
    <p:sldId id="370" r:id="rId16"/>
    <p:sldId id="305" r:id="rId17"/>
    <p:sldId id="296" r:id="rId1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1" autoAdjust="0"/>
    <p:restoredTop sz="94660" autoAdjust="0"/>
  </p:normalViewPr>
  <p:slideViewPr>
    <p:cSldViewPr>
      <p:cViewPr varScale="1">
        <p:scale>
          <a:sx n="99" d="100"/>
          <a:sy n="99" d="100"/>
        </p:scale>
        <p:origin x="76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11769-15EE-4516-B032-C5A3274B5E4B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AD533-5554-4BA1-A814-8D98DD2E4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8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Элегантный абстрактный\Elegan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327576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13176"/>
            <a:ext cx="3643278" cy="115212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59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Элегантный абстрактный\Elegant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913" y="260350"/>
            <a:ext cx="7488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557338"/>
            <a:ext cx="74993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-31750" y="6638925"/>
            <a:ext cx="1335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chemeClr val="bg1"/>
                </a:solidFill>
                <a:latin typeface="Baskerville Old Face" pitchFamily="18" charset="0"/>
              </a:rPr>
              <a:t>ProPowerPoint.Ru</a:t>
            </a:r>
            <a:endParaRPr lang="ru-RU" sz="12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6512" y="2348880"/>
            <a:ext cx="9180512" cy="18002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348880"/>
            <a:ext cx="8991600" cy="1800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0"/>
            <a:r>
              <a:rPr lang="ru-RU" sz="2200" b="0" kern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«Парад дружбы народов»</a:t>
            </a:r>
            <a:br>
              <a:rPr lang="ru-RU" sz="2200" b="0" kern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kern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0" kern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лучших муниципальных практик и инициатив социально-экономического развития в муниципальных образованиях на территориях присутствия </a:t>
            </a:r>
            <a:r>
              <a:rPr lang="ru-RU" sz="2200" b="0" kern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Госкорпорации</a:t>
            </a:r>
            <a:r>
              <a:rPr lang="ru-RU" sz="2200" b="0" kern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b="0" kern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2200" b="0" kern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2019 году)</a:t>
            </a:r>
            <a:endParaRPr lang="ru-RU" sz="2200" b="0" kern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982330" y="6021288"/>
            <a:ext cx="69821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Удмуртская Республика, город Глазов, </a:t>
            </a:r>
          </a:p>
          <a:p>
            <a:pPr algn="r">
              <a:spcBef>
                <a:spcPts val="0"/>
              </a:spcBef>
            </a:pPr>
            <a:r>
              <a:rPr lang="ru-RU" sz="1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МБУК КЦ «Россия» - «Дом дружбы народов»</a:t>
            </a:r>
            <a:endParaRPr lang="ru-RU" sz="18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System\Desktop\Без-имени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8989" y="44624"/>
            <a:ext cx="3146907" cy="17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Шествие «Парад дружбы народов России». 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3600127" cy="273630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672086" cy="273630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21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Шествие «Парад дружбы народов России». 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420888"/>
            <a:ext cx="3469596" cy="266429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420888"/>
            <a:ext cx="3816102" cy="266429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01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Шествие «Парад дружбы народов России». 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6" y="2420888"/>
            <a:ext cx="3384376" cy="273630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51" y="2420888"/>
            <a:ext cx="3600400" cy="273630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60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Праздничное шествие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дружбы народов России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3499213" cy="2881403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53" y="2276872"/>
            <a:ext cx="3456384" cy="2881403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86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Шествие «Парад дружбы народов России».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348881"/>
            <a:ext cx="3611654" cy="261310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31" y="2348880"/>
            <a:ext cx="3689093" cy="26131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06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Шествие «Парад дружбы народов России».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672135" cy="302433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5"/>
            <a:ext cx="3672408" cy="302433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77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1052736"/>
            <a:ext cx="6984503" cy="496855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смело можно говорить, что система реализации государственной национальной политики, сложившаяся в нашем городе и система взаимодействия с общественными объединениями, предприятиями, учреждениями города является одной из показательных, которые являются важным стабилизирующим фактором в общественно-политической    жизни города Глазова.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3001070"/>
            <a:ext cx="4479256" cy="16520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475656" y="1508820"/>
            <a:ext cx="6984776" cy="415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МБУК КЦ «Россия» - «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дружбы народов» - культурно-досуговое учреждение, основным направлением деятельности является организация социально значимых мероприятий: праздников, фестивалей, мастер-классов, семинаров, форумов, ярмарок, выставок. </a:t>
            </a: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Учреждение 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организует и проводит городские мероприятия такие как «Масленица», «День России», «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единства», </a:t>
            </a:r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города» и др.    </a:t>
            </a:r>
          </a:p>
        </p:txBody>
      </p:sp>
    </p:spTree>
    <p:extLst>
      <p:ext uri="{BB962C8B-B14F-4D97-AF65-F5344CB8AC3E}">
        <p14:creationId xmlns:p14="http://schemas.microsoft.com/office/powerpoint/2010/main" val="37053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592385"/>
            <a:ext cx="7056511" cy="63650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в филиале «Дом дружбы народов» работают 18 клубных формирований, воскресные школы по изучению родного языка и организованы 9 национально культурных объединений: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РОО «Общество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бесермянского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народа в УР» объединило всех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бесермян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Удмуртии и базируется в городе Глазове;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Общественный центр еврейской культуры г.Глазова и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Глазовского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является филиалом Благотворительного фонда  ХЭСЭД-АРИЭЛЬ города Ижевска;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Общественная организация «Местная немецкая национально-культурная автономия города Глазова»;</a:t>
            </a:r>
          </a:p>
          <a:p>
            <a:pPr algn="just"/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Глазовское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отделение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Всеудмуртской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Ассоциации  «Удмурт 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Кенеш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Татарский общественный центр города Глазова является филиалом татарского общественного центра Удмуртской республики;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казаков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прикамского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казачьего отдела оренбургского казачьего войска;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А, также общество армян «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Масис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Азербайджанское общество «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Одлар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Юрду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Все  национально культурные общества базируются в Доме дружбы народов города Глазова, который является координатором деятельности этих обществ по гармонизации межэтнических отношений.</a:t>
            </a:r>
          </a:p>
          <a:p>
            <a:pPr algn="just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928670"/>
            <a:ext cx="7286676" cy="5143536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Итогом работы Дома дружбы народов и  национально-культурных объединений по гармонизации межэтнических отношений в городе, явилось яркое событие 2016 года участие во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всероссийской акции «Парад дружбы народов России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Цель данной акции  - показать всё многообразие, культуру и сплоченность народов, проживающих в Глазове.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Парад дружбы народов России</a:t>
            </a:r>
          </a:p>
        </p:txBody>
      </p:sp>
      <p:pic>
        <p:nvPicPr>
          <p:cNvPr id="6" name="Picture 2" descr="D:\ФОТО\Парад дружбы народов России\Парад дружбы народов России 2016\17-QUKBpEcaXW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066" y="2407370"/>
            <a:ext cx="3643338" cy="280758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D:\ФОТО\Парад дружбы народов России\Парад дружбы народов России 2016\30-WSksJLAUxF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07370"/>
            <a:ext cx="3714744" cy="280758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48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Парад дружбы народов России</a:t>
            </a:r>
          </a:p>
        </p:txBody>
      </p:sp>
      <p:pic>
        <p:nvPicPr>
          <p:cNvPr id="8" name="Picture 2" descr="D:\ФОТО\Парад дружбы народов России\Парад дружбы народов России 2016\22-v9bJKfE_oJ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8" y="2492896"/>
            <a:ext cx="3643338" cy="264890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ФОТО\Парад дружбы народов России\Парад дружбы народов России 2016\62-tOr7l2BSFU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2492896"/>
            <a:ext cx="3786246" cy="264890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82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Парад дружбы народов России</a:t>
            </a:r>
          </a:p>
        </p:txBody>
      </p:sp>
      <p:pic>
        <p:nvPicPr>
          <p:cNvPr id="6" name="Picture 2" descr="D:\ФОТО\Парад дружбы народов России\День России 2016\023-2lKhrfzo9H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4964" y="2420887"/>
            <a:ext cx="3454401" cy="265118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D:\ФОТО\Парад дружбы народов России\День России 2016\102-FO-QnBkVd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9751" y="2420888"/>
            <a:ext cx="3786214" cy="265118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98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Элегантный абстрактный\Elegan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239" y="241896"/>
            <a:ext cx="8363024" cy="7614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Парад дружбы народов России</a:t>
            </a:r>
          </a:p>
        </p:txBody>
      </p:sp>
      <p:pic>
        <p:nvPicPr>
          <p:cNvPr id="8" name="Picture 2" descr="D:\ФОТО\Парад дружбы народов России\День России 2016\109-o-ttF5kLKw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459" y="2204865"/>
            <a:ext cx="3597277" cy="272376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ФОТО\Парад дружбы народов России\День России 2016\105-5MKYrhcYVj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901" y="2204864"/>
            <a:ext cx="3676398" cy="272376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9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499350" cy="43924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году, в рамках проведения городского праздника «День города» шествие «Парад дружбы народов России»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поддержал весь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город.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народностей прошли по улицам родного города в национальных костюмах.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и учреждения города продемонстрировали  единство и сплоченность всех народов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962090635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1317</TotalTime>
  <Words>439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Ariston</vt:lpstr>
      <vt:lpstr>Baskerville Old Face</vt:lpstr>
      <vt:lpstr>Calibri</vt:lpstr>
      <vt:lpstr>Times New Roman</vt:lpstr>
      <vt:lpstr>Elegant</vt:lpstr>
      <vt:lpstr>Презентация «Парад дружбы народов» (конкурс лучших муниципальных практик и инициатив социально-экономического развития в муниципальных образованиях на территориях присутствия Госкорпорации «Росатом» в 2019 году)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Абстрактный</dc:subject>
  <dc:creator>User</dc:creator>
  <dc:description>http://propowerpoint.ru - Бесплатные шаблоны для презентаций. Полезные советы и уроки PowerPoint .</dc:description>
  <cp:lastModifiedBy>User</cp:lastModifiedBy>
  <cp:revision>157</cp:revision>
  <cp:lastPrinted>2016-01-26T07:03:19Z</cp:lastPrinted>
  <dcterms:created xsi:type="dcterms:W3CDTF">2016-01-25T12:16:31Z</dcterms:created>
  <dcterms:modified xsi:type="dcterms:W3CDTF">2019-07-11T11:12:25Z</dcterms:modified>
</cp:coreProperties>
</file>